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610" r:id="rId2"/>
    <p:sldId id="609" r:id="rId3"/>
    <p:sldId id="402" r:id="rId4"/>
    <p:sldId id="496" r:id="rId5"/>
    <p:sldId id="601" r:id="rId6"/>
    <p:sldId id="488" r:id="rId7"/>
    <p:sldId id="577" r:id="rId8"/>
    <p:sldId id="578" r:id="rId9"/>
    <p:sldId id="579" r:id="rId10"/>
    <p:sldId id="580" r:id="rId11"/>
    <p:sldId id="581" r:id="rId12"/>
    <p:sldId id="582" r:id="rId13"/>
    <p:sldId id="583" r:id="rId14"/>
    <p:sldId id="584" r:id="rId15"/>
    <p:sldId id="585" r:id="rId16"/>
    <p:sldId id="602" r:id="rId17"/>
    <p:sldId id="603" r:id="rId18"/>
    <p:sldId id="256" r:id="rId19"/>
    <p:sldId id="526" r:id="rId20"/>
    <p:sldId id="604" r:id="rId21"/>
    <p:sldId id="605" r:id="rId22"/>
    <p:sldId id="607" r:id="rId23"/>
    <p:sldId id="497" r:id="rId24"/>
    <p:sldId id="451" r:id="rId25"/>
    <p:sldId id="517" r:id="rId26"/>
    <p:sldId id="518" r:id="rId27"/>
    <p:sldId id="519" r:id="rId28"/>
    <p:sldId id="520" r:id="rId29"/>
    <p:sldId id="51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4" d="100"/>
          <a:sy n="94" d="100"/>
        </p:scale>
        <p:origin x="64" y="108"/>
      </p:cViewPr>
      <p:guideLst>
        <p:guide orient="horz" pos="2160"/>
        <p:guide pos="384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Master" Target="../slideMasters/slideMaster1.xml"/><Relationship Id="rId5" Type="http://schemas.openxmlformats.org/officeDocument/2006/relationships/tags" Target="../tags/tag67.xml"/><Relationship Id="rId4" Type="http://schemas.openxmlformats.org/officeDocument/2006/relationships/tags" Target="../tags/tag66.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image" Target="../media/image3.png"/><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image" Target="../media/image2.png"/><Relationship Id="rId2" Type="http://schemas.openxmlformats.org/officeDocument/2006/relationships/tags" Target="../tags/tag69.xml"/><Relationship Id="rId16" Type="http://schemas.openxmlformats.org/officeDocument/2006/relationships/slideMaster" Target="../slideMasters/slideMaster1.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目录">
    <p:spTree>
      <p:nvGrpSpPr>
        <p:cNvPr id="1" name=""/>
        <p:cNvGrpSpPr/>
        <p:nvPr/>
      </p:nvGrpSpPr>
      <p:grpSpPr>
        <a:xfrm>
          <a:off x="0" y="0"/>
          <a:ext cx="0" cy="0"/>
          <a:chOff x="0" y="0"/>
          <a:chExt cx="0" cy="0"/>
        </a:xfrm>
      </p:grpSpPr>
      <p:sp>
        <p:nvSpPr>
          <p:cNvPr id="3" name="矩形 2"/>
          <p:cNvSpPr/>
          <p:nvPr>
            <p:custDataLst>
              <p:tags r:id="rId1"/>
            </p:custDataLst>
          </p:nvPr>
        </p:nvSpPr>
        <p:spPr>
          <a:xfrm>
            <a:off x="0" y="0"/>
            <a:ext cx="12192000" cy="6858000"/>
          </a:xfrm>
          <a:prstGeom prst="rect">
            <a:avLst/>
          </a:prstGeom>
          <a:gradFill flip="none" rotWithShape="1">
            <a:gsLst>
              <a:gs pos="0">
                <a:schemeClr val="bg1"/>
              </a:gs>
              <a:gs pos="70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汉仪书宋二简" panose="02010600000101010101"/>
              <a:ea typeface="汉仪书宋二简" panose="02010600000101010101"/>
              <a:sym typeface="汉仪书宋二简" panose="02010600000101010101"/>
            </a:endParaRPr>
          </a:p>
        </p:txBody>
      </p:sp>
      <p:sp>
        <p:nvSpPr>
          <p:cNvPr id="2" name="标题 1"/>
          <p:cNvSpPr>
            <a:spLocks noGrp="1"/>
          </p:cNvSpPr>
          <p:nvPr>
            <p:ph type="title" hasCustomPrompt="1"/>
            <p:custDataLst>
              <p:tags r:id="rId2"/>
            </p:custDataLst>
          </p:nvPr>
        </p:nvSpPr>
        <p:spPr>
          <a:xfrm>
            <a:off x="839788" y="770973"/>
            <a:ext cx="1675534" cy="1081088"/>
          </a:xfrm>
          <a:prstGeom prst="rect">
            <a:avLst/>
          </a:prstGeom>
        </p:spPr>
        <p:txBody>
          <a:bodyPr wrap="square" anchor="b">
            <a:normAutofit/>
          </a:bodyPr>
          <a:lstStyle>
            <a:lvl1pPr>
              <a:defRPr sz="6000" b="0">
                <a:solidFill>
                  <a:schemeClr val="tx2"/>
                </a:solidFill>
                <a:latin typeface="汉仪书宋二简" panose="02010600000101010101"/>
                <a:ea typeface="汉仪润圆-65简" panose="00020600040101010101"/>
                <a:sym typeface="汉仪书宋二简" panose="02010600000101010101"/>
              </a:defRPr>
            </a:lvl1pPr>
          </a:lstStyle>
          <a:p>
            <a:r>
              <a:rPr lang="zh-CN" altLang="en-US"/>
              <a:t>标题</a:t>
            </a:r>
          </a:p>
        </p:txBody>
      </p:sp>
      <p:sp>
        <p:nvSpPr>
          <p:cNvPr id="7" name="日期占位符 3"/>
          <p:cNvSpPr>
            <a:spLocks noGrp="1"/>
          </p:cNvSpPr>
          <p:nvPr>
            <p:ph type="dt" sz="half" idx="10"/>
            <p:custDataLst>
              <p:tags r:id="rId3"/>
            </p:custDataLst>
          </p:nvPr>
        </p:nvSpPr>
        <p:spPr/>
        <p:txBody>
          <a:bodyPr wrap="square">
            <a:normAutofit/>
          </a:bodyPr>
          <a:lstStyle>
            <a:lvl1pPr>
              <a:defRPr>
                <a:latin typeface="汉仪书宋二简" panose="02010600000101010101"/>
                <a:ea typeface="汉仪书宋二简" panose="02010600000101010101"/>
                <a:sym typeface="汉仪书宋二简" panose="02010600000101010101"/>
              </a:defRPr>
            </a:lvl1pPr>
          </a:lstStyle>
          <a:p>
            <a:fld id="{5592522B-0F24-4480-B9DD-A9474A6880D6}" type="datetimeFigureOut">
              <a:rPr lang="zh-CN" altLang="en-US" smtClean="0"/>
              <a:t>2026/1/13</a:t>
            </a:fld>
            <a:endParaRPr lang="zh-CN" altLang="en-US"/>
          </a:p>
        </p:txBody>
      </p:sp>
      <p:sp>
        <p:nvSpPr>
          <p:cNvPr id="8" name="页脚占位符 4"/>
          <p:cNvSpPr>
            <a:spLocks noGrp="1"/>
          </p:cNvSpPr>
          <p:nvPr>
            <p:ph type="ftr" sz="quarter" idx="11"/>
            <p:custDataLst>
              <p:tags r:id="rId4"/>
            </p:custDataLst>
          </p:nvPr>
        </p:nvSpPr>
        <p:spPr/>
        <p:txBody>
          <a:bodyPr/>
          <a:lstStyle>
            <a:lvl1pPr>
              <a:defRPr>
                <a:latin typeface="汉仪书宋二简" panose="02010600000101010101"/>
                <a:ea typeface="汉仪书宋二简" panose="02010600000101010101"/>
                <a:sym typeface="汉仪书宋二简" panose="02010600000101010101"/>
              </a:defRPr>
            </a:lvl1p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lvl1pPr>
              <a:defRPr>
                <a:latin typeface="汉仪书宋二简" panose="02010600000101010101"/>
                <a:ea typeface="汉仪书宋二简" panose="02010600000101010101"/>
                <a:sym typeface="汉仪书宋二简" panose="02010600000101010101"/>
              </a:defRPr>
            </a:lvl1pPr>
          </a:lstStyle>
          <a:p>
            <a:fld id="{BE5F26B5-172A-4DC2-B0B7-181CFC56B87C}" type="slidenum">
              <a:rPr lang="zh-CN" altLang="en-US" smtClean="0"/>
              <a:t>‹#›</a:t>
            </a:fld>
            <a:endParaRPr lang="zh-CN" altLang="en-US"/>
          </a:p>
        </p:txBody>
      </p:sp>
    </p:spTree>
    <p:extLst>
      <p:ext uri="{BB962C8B-B14F-4D97-AF65-F5344CB8AC3E}">
        <p14:creationId xmlns:p14="http://schemas.microsoft.com/office/powerpoint/2010/main" val="322860004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6858000"/>
          </a:xfrm>
          <a:prstGeom prst="rect">
            <a:avLst/>
          </a:prstGeom>
          <a:gradFill flip="none" rotWithShape="1">
            <a:gsLst>
              <a:gs pos="11000">
                <a:schemeClr val="bg1"/>
              </a:gs>
              <a:gs pos="70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11" name="椭圆 10"/>
          <p:cNvSpPr/>
          <p:nvPr userDrawn="1">
            <p:custDataLst>
              <p:tags r:id="rId2"/>
            </p:custDataLst>
          </p:nvPr>
        </p:nvSpPr>
        <p:spPr>
          <a:xfrm>
            <a:off x="699097" y="3189994"/>
            <a:ext cx="70243" cy="7024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12" name="椭圆 11"/>
          <p:cNvSpPr/>
          <p:nvPr userDrawn="1">
            <p:custDataLst>
              <p:tags r:id="rId3"/>
            </p:custDataLst>
          </p:nvPr>
        </p:nvSpPr>
        <p:spPr>
          <a:xfrm>
            <a:off x="699097" y="3325918"/>
            <a:ext cx="70243" cy="70242"/>
          </a:xfrm>
          <a:prstGeom prst="ellips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13" name="椭圆 12"/>
          <p:cNvSpPr/>
          <p:nvPr userDrawn="1">
            <p:custDataLst>
              <p:tags r:id="rId4"/>
            </p:custDataLst>
          </p:nvPr>
        </p:nvSpPr>
        <p:spPr>
          <a:xfrm>
            <a:off x="699097" y="3461841"/>
            <a:ext cx="70243" cy="7024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15" name="椭圆 14"/>
          <p:cNvSpPr/>
          <p:nvPr userDrawn="1">
            <p:custDataLst>
              <p:tags r:id="rId5"/>
            </p:custDataLst>
          </p:nvPr>
        </p:nvSpPr>
        <p:spPr>
          <a:xfrm>
            <a:off x="699097" y="3597765"/>
            <a:ext cx="70243" cy="70242"/>
          </a:xfrm>
          <a:prstGeom prst="ellips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22" name="矩形 21"/>
          <p:cNvSpPr/>
          <p:nvPr userDrawn="1">
            <p:custDataLst>
              <p:tags r:id="rId6"/>
            </p:custDataLst>
          </p:nvPr>
        </p:nvSpPr>
        <p:spPr>
          <a:xfrm>
            <a:off x="0" y="6117690"/>
            <a:ext cx="12192000" cy="740310"/>
          </a:xfrm>
          <a:prstGeom prst="rect">
            <a:avLst/>
          </a:prstGeom>
          <a:gradFill flip="none" rotWithShape="1">
            <a:gsLst>
              <a:gs pos="0">
                <a:schemeClr val="accent1">
                  <a:lumMod val="60000"/>
                  <a:lumOff val="40000"/>
                </a:schemeClr>
              </a:gs>
              <a:gs pos="100000">
                <a:schemeClr val="accent1">
                  <a:lumMod val="40000"/>
                  <a:lumOff val="60000"/>
                  <a:alpha val="7000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汉仪书宋二简" panose="02010600000101010101"/>
              <a:ea typeface="汉仪书宋二简" panose="02010600000101010101"/>
              <a:sym typeface="汉仪书宋二简" panose="02010600000101010101"/>
            </a:endParaRPr>
          </a:p>
        </p:txBody>
      </p:sp>
      <p:sp>
        <p:nvSpPr>
          <p:cNvPr id="4" name="日期占位符 3"/>
          <p:cNvSpPr>
            <a:spLocks noGrp="1"/>
          </p:cNvSpPr>
          <p:nvPr>
            <p:ph type="dt" sz="half" idx="10"/>
            <p:custDataLst>
              <p:tags r:id="rId7"/>
            </p:custDataLst>
          </p:nvPr>
        </p:nvSpPr>
        <p:spPr/>
        <p:txBody>
          <a:bodyPr wrap="square">
            <a:normAutofit/>
          </a:bodyPr>
          <a:lstStyle>
            <a:lvl1pPr>
              <a:defRPr>
                <a:latin typeface="汉仪书宋二简" panose="02010600000101010101"/>
                <a:ea typeface="汉仪书宋二简" panose="02010600000101010101"/>
                <a:sym typeface="汉仪书宋二简" panose="02010600000101010101"/>
              </a:defRPr>
            </a:lvl1pPr>
          </a:lstStyle>
          <a:p>
            <a:fld id="{5592522B-0F24-4480-B9DD-A9474A6880D6}" type="datetimeFigureOut">
              <a:rPr lang="zh-CN" altLang="en-US" smtClean="0"/>
              <a:t>2026/1/13</a:t>
            </a:fld>
            <a:endParaRPr lang="zh-CN" altLang="en-US"/>
          </a:p>
        </p:txBody>
      </p:sp>
      <p:sp>
        <p:nvSpPr>
          <p:cNvPr id="5" name="页脚占位符 4"/>
          <p:cNvSpPr>
            <a:spLocks noGrp="1"/>
          </p:cNvSpPr>
          <p:nvPr>
            <p:ph type="ftr" sz="quarter" idx="11"/>
            <p:custDataLst>
              <p:tags r:id="rId8"/>
            </p:custDataLst>
          </p:nvPr>
        </p:nvSpPr>
        <p:spPr/>
        <p:txBody>
          <a:bodyPr>
            <a:normAutofit/>
          </a:bodyPr>
          <a:lstStyle>
            <a:lvl1pPr>
              <a:defRPr>
                <a:latin typeface="汉仪书宋二简" panose="02010600000101010101"/>
                <a:ea typeface="汉仪书宋二简" panose="02010600000101010101"/>
                <a:sym typeface="汉仪书宋二简" panose="02010600000101010101"/>
              </a:defRPr>
            </a:lvl1pPr>
          </a:lstStyle>
          <a:p>
            <a:endParaRPr lang="zh-CN" altLang="en-US"/>
          </a:p>
        </p:txBody>
      </p:sp>
      <p:sp>
        <p:nvSpPr>
          <p:cNvPr id="6" name="灯片编号占位符 5"/>
          <p:cNvSpPr>
            <a:spLocks noGrp="1"/>
          </p:cNvSpPr>
          <p:nvPr>
            <p:ph type="sldNum" sz="quarter" idx="12"/>
            <p:custDataLst>
              <p:tags r:id="rId9"/>
            </p:custDataLst>
          </p:nvPr>
        </p:nvSpPr>
        <p:spPr>
          <a:xfrm>
            <a:off x="8610600" y="6356350"/>
            <a:ext cx="2743200" cy="365125"/>
          </a:xfrm>
        </p:spPr>
        <p:txBody>
          <a:bodyPr wrap="square">
            <a:normAutofit/>
          </a:bodyPr>
          <a:lstStyle>
            <a:lvl1pPr>
              <a:defRPr>
                <a:latin typeface="汉仪书宋二简" panose="02010600000101010101"/>
                <a:ea typeface="汉仪书宋二简" panose="02010600000101010101"/>
                <a:sym typeface="汉仪书宋二简" panose="02010600000101010101"/>
              </a:defRPr>
            </a:lvl1pPr>
          </a:lstStyle>
          <a:p>
            <a:fld id="{BE5F26B5-172A-4DC2-B0B7-181CFC56B87C}" type="slidenum">
              <a:rPr lang="zh-CN" altLang="en-US" smtClean="0"/>
              <a:t>‹#›</a:t>
            </a:fld>
            <a:endParaRPr lang="zh-CN" altLang="en-US"/>
          </a:p>
        </p:txBody>
      </p:sp>
      <p:sp>
        <p:nvSpPr>
          <p:cNvPr id="24" name="署名占位符 10"/>
          <p:cNvSpPr>
            <a:spLocks noGrp="1"/>
          </p:cNvSpPr>
          <p:nvPr>
            <p:ph type="body" sz="quarter" idx="17" hasCustomPrompt="1"/>
            <p:custDataLst>
              <p:tags r:id="rId10"/>
            </p:custDataLst>
          </p:nvPr>
        </p:nvSpPr>
        <p:spPr>
          <a:xfrm>
            <a:off x="1163638" y="4761338"/>
            <a:ext cx="2880000" cy="504000"/>
          </a:xfrm>
          <a:prstGeom prst="roundRect">
            <a:avLst>
              <a:gd name="adj" fmla="val 50000"/>
            </a:avLst>
          </a:prstGeom>
          <a:solidFill>
            <a:schemeClr val="accent4"/>
          </a:solidFill>
        </p:spPr>
        <p:txBody>
          <a:bodyPr wrap="square" anchor="ctr" anchorCtr="1">
            <a:normAutofit/>
          </a:bodyPr>
          <a:lstStyle>
            <a:lvl1pPr marL="0" indent="0" algn="ctr">
              <a:lnSpc>
                <a:spcPct val="100000"/>
              </a:lnSpc>
              <a:spcBef>
                <a:spcPct val="0"/>
              </a:spcBef>
              <a:buNone/>
              <a:defRPr sz="1600" b="1">
                <a:solidFill>
                  <a:srgbClr val="FFFFFF"/>
                </a:solidFill>
                <a:latin typeface="汉仪书宋二简" panose="02010600000101010101"/>
                <a:ea typeface="汉仪书宋二简" panose="02010600000101010101"/>
                <a:sym typeface="汉仪书宋二简" panose="02010600000101010101"/>
              </a:defRPr>
            </a:lvl1pPr>
          </a:lstStyle>
          <a:p>
            <a:pPr lvl="0"/>
            <a:r>
              <a:rPr lang="zh-CN" altLang="en-US"/>
              <a:t>署名</a:t>
            </a:r>
          </a:p>
        </p:txBody>
      </p:sp>
      <p:cxnSp>
        <p:nvCxnSpPr>
          <p:cNvPr id="17" name="直接连接符 16"/>
          <p:cNvCxnSpPr/>
          <p:nvPr userDrawn="1">
            <p:custDataLst>
              <p:tags r:id="rId11"/>
            </p:custDataLst>
          </p:nvPr>
        </p:nvCxnSpPr>
        <p:spPr>
          <a:xfrm rot="16200000" flipH="1">
            <a:off x="11278088" y="6465247"/>
            <a:ext cx="0" cy="180364"/>
          </a:xfrm>
          <a:prstGeom prst="line">
            <a:avLst/>
          </a:prstGeom>
          <a:ln w="25400" cap="rnd">
            <a:solidFill>
              <a:schemeClr val="accent1">
                <a:alpha val="67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custDataLst>
              <p:tags r:id="rId12"/>
            </p:custDataLst>
          </p:nvPr>
        </p:nvCxnSpPr>
        <p:spPr>
          <a:xfrm rot="16200000" flipH="1">
            <a:off x="11278088" y="6395001"/>
            <a:ext cx="0" cy="180364"/>
          </a:xfrm>
          <a:prstGeom prst="line">
            <a:avLst/>
          </a:prstGeom>
          <a:ln w="25400" cap="rnd">
            <a:solidFill>
              <a:schemeClr val="accent1">
                <a:alpha val="67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13"/>
            </p:custDataLst>
          </p:nvPr>
        </p:nvCxnSpPr>
        <p:spPr>
          <a:xfrm rot="16200000" flipH="1">
            <a:off x="11278088" y="6324755"/>
            <a:ext cx="0" cy="180364"/>
          </a:xfrm>
          <a:prstGeom prst="line">
            <a:avLst/>
          </a:prstGeom>
          <a:ln w="25400" cap="rnd">
            <a:solidFill>
              <a:schemeClr val="accent1">
                <a:alpha val="67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userDrawn="1">
            <p:custDataLst>
              <p:tags r:id="rId14"/>
            </p:custDataLst>
          </p:nvPr>
        </p:nvPicPr>
        <p:blipFill>
          <a:blip r:embed="rId17"/>
          <a:srcRect t="11300" r="1705"/>
          <a:stretch>
            <a:fillRect/>
          </a:stretch>
        </p:blipFill>
        <p:spPr>
          <a:xfrm>
            <a:off x="6936520" y="1270"/>
            <a:ext cx="5255480" cy="6272837"/>
          </a:xfrm>
          <a:custGeom>
            <a:avLst/>
            <a:gdLst>
              <a:gd name="connsiteX0" fmla="*/ 0 w 5255480"/>
              <a:gd name="connsiteY0" fmla="*/ 0 h 6272837"/>
              <a:gd name="connsiteX1" fmla="*/ 5255480 w 5255480"/>
              <a:gd name="connsiteY1" fmla="*/ 0 h 6272837"/>
              <a:gd name="connsiteX2" fmla="*/ 5255480 w 5255480"/>
              <a:gd name="connsiteY2" fmla="*/ 6272837 h 6272837"/>
              <a:gd name="connsiteX3" fmla="*/ 0 w 5255480"/>
              <a:gd name="connsiteY3" fmla="*/ 6272837 h 6272837"/>
            </a:gdLst>
            <a:ahLst/>
            <a:cxnLst>
              <a:cxn ang="0">
                <a:pos x="connsiteX0" y="connsiteY0"/>
              </a:cxn>
              <a:cxn ang="0">
                <a:pos x="connsiteX1" y="connsiteY1"/>
              </a:cxn>
              <a:cxn ang="0">
                <a:pos x="connsiteX2" y="connsiteY2"/>
              </a:cxn>
              <a:cxn ang="0">
                <a:pos x="connsiteX3" y="connsiteY3"/>
              </a:cxn>
            </a:cxnLst>
            <a:rect l="l" t="t" r="r" b="b"/>
            <a:pathLst>
              <a:path w="5255480" h="6272837">
                <a:moveTo>
                  <a:pt x="0" y="0"/>
                </a:moveTo>
                <a:lnTo>
                  <a:pt x="5255480" y="0"/>
                </a:lnTo>
                <a:lnTo>
                  <a:pt x="5255480" y="6272837"/>
                </a:lnTo>
                <a:lnTo>
                  <a:pt x="0" y="6272837"/>
                </a:lnTo>
                <a:close/>
              </a:path>
            </a:pathLst>
          </a:custGeom>
        </p:spPr>
      </p:pic>
      <p:pic>
        <p:nvPicPr>
          <p:cNvPr id="23" name="图片 22"/>
          <p:cNvPicPr>
            <a:picLocks noChangeAspect="1"/>
          </p:cNvPicPr>
          <p:nvPr userDrawn="1">
            <p:custDataLst>
              <p:tags r:id="rId15"/>
            </p:custDataLst>
          </p:nvPr>
        </p:nvPicPr>
        <p:blipFill>
          <a:blip r:embed="rId18"/>
          <a:srcRect r="13364" b="39524"/>
          <a:stretch>
            <a:fillRect/>
          </a:stretch>
        </p:blipFill>
        <p:spPr>
          <a:xfrm>
            <a:off x="8077502" y="5206263"/>
            <a:ext cx="4114498" cy="1651737"/>
          </a:xfrm>
          <a:custGeom>
            <a:avLst/>
            <a:gdLst>
              <a:gd name="connsiteX0" fmla="*/ 0 w 4114498"/>
              <a:gd name="connsiteY0" fmla="*/ 0 h 1651737"/>
              <a:gd name="connsiteX1" fmla="*/ 4114498 w 4114498"/>
              <a:gd name="connsiteY1" fmla="*/ 0 h 1651737"/>
              <a:gd name="connsiteX2" fmla="*/ 4114498 w 4114498"/>
              <a:gd name="connsiteY2" fmla="*/ 1651737 h 1651737"/>
              <a:gd name="connsiteX3" fmla="*/ 0 w 4114498"/>
              <a:gd name="connsiteY3" fmla="*/ 1651737 h 1651737"/>
            </a:gdLst>
            <a:ahLst/>
            <a:cxnLst>
              <a:cxn ang="0">
                <a:pos x="connsiteX0" y="connsiteY0"/>
              </a:cxn>
              <a:cxn ang="0">
                <a:pos x="connsiteX1" y="connsiteY1"/>
              </a:cxn>
              <a:cxn ang="0">
                <a:pos x="connsiteX2" y="connsiteY2"/>
              </a:cxn>
              <a:cxn ang="0">
                <a:pos x="connsiteX3" y="connsiteY3"/>
              </a:cxn>
            </a:cxnLst>
            <a:rect l="l" t="t" r="r" b="b"/>
            <a:pathLst>
              <a:path w="4114498" h="1651737">
                <a:moveTo>
                  <a:pt x="0" y="0"/>
                </a:moveTo>
                <a:lnTo>
                  <a:pt x="4114498" y="0"/>
                </a:lnTo>
                <a:lnTo>
                  <a:pt x="4114498" y="1651737"/>
                </a:lnTo>
                <a:lnTo>
                  <a:pt x="0" y="1651737"/>
                </a:lnTo>
                <a:close/>
              </a:path>
            </a:pathLst>
          </a:custGeom>
        </p:spPr>
      </p:pic>
    </p:spTree>
    <p:extLst>
      <p:ext uri="{BB962C8B-B14F-4D97-AF65-F5344CB8AC3E}">
        <p14:creationId xmlns:p14="http://schemas.microsoft.com/office/powerpoint/2010/main" val="184459149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2026/1/13</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2026/1/13</a:t>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slideLayout" Target="../slideLayouts/slideLayout12.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tags" Target="../tags/tag184.xml"/><Relationship Id="rId5" Type="http://schemas.openxmlformats.org/officeDocument/2006/relationships/tags" Target="../tags/tag178.xml"/><Relationship Id="rId10" Type="http://schemas.openxmlformats.org/officeDocument/2006/relationships/tags" Target="../tags/tag183.xml"/><Relationship Id="rId4" Type="http://schemas.openxmlformats.org/officeDocument/2006/relationships/tags" Target="../tags/tag177.xml"/><Relationship Id="rId9" Type="http://schemas.openxmlformats.org/officeDocument/2006/relationships/tags" Target="../tags/tag182.xml"/></Relationships>
</file>

<file path=ppt/slides/_rels/slide11.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tags" Target="../tags/tag197.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tags" Target="../tags/tag196.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tags" Target="../tags/tag195.xml"/><Relationship Id="rId5" Type="http://schemas.openxmlformats.org/officeDocument/2006/relationships/tags" Target="../tags/tag189.xml"/><Relationship Id="rId15" Type="http://schemas.openxmlformats.org/officeDocument/2006/relationships/slideLayout" Target="../slideLayouts/slideLayout12.xml"/><Relationship Id="rId10" Type="http://schemas.openxmlformats.org/officeDocument/2006/relationships/tags" Target="../tags/tag194.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tags" Target="../tags/tag198.xml"/></Relationships>
</file>

<file path=ppt/slides/_rels/slide12.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slideLayout" Target="../slideLayouts/slideLayout12.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tags" Target="../tags/tag210.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5" Type="http://schemas.openxmlformats.org/officeDocument/2006/relationships/tags" Target="../tags/tag203.xml"/><Relationship Id="rId10" Type="http://schemas.openxmlformats.org/officeDocument/2006/relationships/tags" Target="../tags/tag208.xml"/><Relationship Id="rId4" Type="http://schemas.openxmlformats.org/officeDocument/2006/relationships/tags" Target="../tags/tag202.xml"/><Relationship Id="rId9" Type="http://schemas.openxmlformats.org/officeDocument/2006/relationships/tags" Target="../tags/tag207.xml"/></Relationships>
</file>

<file path=ppt/slides/_rels/slide13.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slideLayout" Target="../slideLayouts/slideLayout12.xml"/><Relationship Id="rId2" Type="http://schemas.openxmlformats.org/officeDocument/2006/relationships/tags" Target="../tags/tag212.xml"/><Relationship Id="rId16" Type="http://schemas.openxmlformats.org/officeDocument/2006/relationships/tags" Target="../tags/tag226.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5" Type="http://schemas.openxmlformats.org/officeDocument/2006/relationships/tags" Target="../tags/tag225.xml"/><Relationship Id="rId10" Type="http://schemas.openxmlformats.org/officeDocument/2006/relationships/tags" Target="../tags/tag220.xml"/><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s>
</file>

<file path=ppt/slides/_rels/slide14.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tags" Target="../tags/tag239.xml"/><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tags" Target="../tags/tag238.xml"/><Relationship Id="rId2" Type="http://schemas.openxmlformats.org/officeDocument/2006/relationships/tags" Target="../tags/tag228.xml"/><Relationship Id="rId16" Type="http://schemas.openxmlformats.org/officeDocument/2006/relationships/slideLayout" Target="../slideLayouts/slideLayout12.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5" Type="http://schemas.openxmlformats.org/officeDocument/2006/relationships/tags" Target="../tags/tag231.xml"/><Relationship Id="rId15" Type="http://schemas.openxmlformats.org/officeDocument/2006/relationships/tags" Target="../tags/tag241.xml"/><Relationship Id="rId10" Type="http://schemas.openxmlformats.org/officeDocument/2006/relationships/tags" Target="../tags/tag236.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tags" Target="../tags/tag240.xml"/></Relationships>
</file>

<file path=ppt/slides/_rels/slide15.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tags" Target="../tags/tag254.xml"/><Relationship Id="rId3" Type="http://schemas.openxmlformats.org/officeDocument/2006/relationships/tags" Target="../tags/tag244.xml"/><Relationship Id="rId7" Type="http://schemas.openxmlformats.org/officeDocument/2006/relationships/tags" Target="../tags/tag248.xml"/><Relationship Id="rId12" Type="http://schemas.openxmlformats.org/officeDocument/2006/relationships/tags" Target="../tags/tag253.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tags" Target="../tags/tag252.xml"/><Relationship Id="rId5" Type="http://schemas.openxmlformats.org/officeDocument/2006/relationships/tags" Target="../tags/tag246.xml"/><Relationship Id="rId10" Type="http://schemas.openxmlformats.org/officeDocument/2006/relationships/tags" Target="../tags/tag251.xml"/><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tags" Target="../tags/tag267.xml"/><Relationship Id="rId18" Type="http://schemas.openxmlformats.org/officeDocument/2006/relationships/slideLayout" Target="../slideLayouts/slideLayout12.xml"/><Relationship Id="rId3" Type="http://schemas.openxmlformats.org/officeDocument/2006/relationships/tags" Target="../tags/tag257.xml"/><Relationship Id="rId7" Type="http://schemas.openxmlformats.org/officeDocument/2006/relationships/tags" Target="../tags/tag261.xml"/><Relationship Id="rId12" Type="http://schemas.openxmlformats.org/officeDocument/2006/relationships/tags" Target="../tags/tag266.xml"/><Relationship Id="rId17" Type="http://schemas.openxmlformats.org/officeDocument/2006/relationships/tags" Target="../tags/tag271.xml"/><Relationship Id="rId2" Type="http://schemas.openxmlformats.org/officeDocument/2006/relationships/tags" Target="../tags/tag256.xml"/><Relationship Id="rId16" Type="http://schemas.openxmlformats.org/officeDocument/2006/relationships/tags" Target="../tags/tag270.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tags" Target="../tags/tag265.xml"/><Relationship Id="rId5" Type="http://schemas.openxmlformats.org/officeDocument/2006/relationships/tags" Target="../tags/tag259.xml"/><Relationship Id="rId15" Type="http://schemas.openxmlformats.org/officeDocument/2006/relationships/tags" Target="../tags/tag269.xml"/><Relationship Id="rId10" Type="http://schemas.openxmlformats.org/officeDocument/2006/relationships/tags" Target="../tags/tag264.xml"/><Relationship Id="rId19" Type="http://schemas.openxmlformats.org/officeDocument/2006/relationships/image" Target="../media/image11.png"/><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tags" Target="../tags/tag26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274.xml"/><Relationship Id="rId7" Type="http://schemas.openxmlformats.org/officeDocument/2006/relationships/tags" Target="../tags/tag278.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tags" Target="../tags/tag281.xml"/><Relationship Id="rId7" Type="http://schemas.openxmlformats.org/officeDocument/2006/relationships/slideLayout" Target="../slideLayouts/slideLayout12.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s>
</file>

<file path=ppt/slides/_rels/slide21.xml.rels><?xml version="1.0" encoding="UTF-8" standalone="yes"?>
<Relationships xmlns="http://schemas.openxmlformats.org/package/2006/relationships"><Relationship Id="rId3" Type="http://schemas.openxmlformats.org/officeDocument/2006/relationships/tags" Target="../tags/tag287.xml"/><Relationship Id="rId7" Type="http://schemas.openxmlformats.org/officeDocument/2006/relationships/slideLayout" Target="../slideLayouts/slideLayout12.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s>
</file>

<file path=ppt/slides/_rels/slide22.xml.rels><?xml version="1.0" encoding="UTF-8" standalone="yes"?>
<Relationships xmlns="http://schemas.openxmlformats.org/package/2006/relationships"><Relationship Id="rId3" Type="http://schemas.openxmlformats.org/officeDocument/2006/relationships/tags" Target="../tags/tag293.xml"/><Relationship Id="rId7" Type="http://schemas.openxmlformats.org/officeDocument/2006/relationships/slideLayout" Target="../slideLayouts/slideLayout12.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s>
</file>

<file path=ppt/slides/_rels/slide23.xml.rels><?xml version="1.0" encoding="UTF-8" standalone="yes"?>
<Relationships xmlns="http://schemas.openxmlformats.org/package/2006/relationships"><Relationship Id="rId8" Type="http://schemas.openxmlformats.org/officeDocument/2006/relationships/tags" Target="../tags/tag304.xml"/><Relationship Id="rId13" Type="http://schemas.openxmlformats.org/officeDocument/2006/relationships/tags" Target="../tags/tag309.xml"/><Relationship Id="rId18" Type="http://schemas.openxmlformats.org/officeDocument/2006/relationships/slideLayout" Target="../slideLayouts/slideLayout12.xml"/><Relationship Id="rId3" Type="http://schemas.openxmlformats.org/officeDocument/2006/relationships/tags" Target="../tags/tag299.xml"/><Relationship Id="rId7" Type="http://schemas.openxmlformats.org/officeDocument/2006/relationships/tags" Target="../tags/tag303.xml"/><Relationship Id="rId12" Type="http://schemas.openxmlformats.org/officeDocument/2006/relationships/tags" Target="../tags/tag308.xml"/><Relationship Id="rId17" Type="http://schemas.openxmlformats.org/officeDocument/2006/relationships/tags" Target="../tags/tag313.xml"/><Relationship Id="rId2" Type="http://schemas.openxmlformats.org/officeDocument/2006/relationships/tags" Target="../tags/tag298.xml"/><Relationship Id="rId16" Type="http://schemas.openxmlformats.org/officeDocument/2006/relationships/tags" Target="../tags/tag312.xml"/><Relationship Id="rId1" Type="http://schemas.openxmlformats.org/officeDocument/2006/relationships/tags" Target="../tags/tag297.xml"/><Relationship Id="rId6" Type="http://schemas.openxmlformats.org/officeDocument/2006/relationships/tags" Target="../tags/tag302.xml"/><Relationship Id="rId11" Type="http://schemas.openxmlformats.org/officeDocument/2006/relationships/tags" Target="../tags/tag307.xml"/><Relationship Id="rId5" Type="http://schemas.openxmlformats.org/officeDocument/2006/relationships/tags" Target="../tags/tag301.xml"/><Relationship Id="rId15" Type="http://schemas.openxmlformats.org/officeDocument/2006/relationships/tags" Target="../tags/tag311.xml"/><Relationship Id="rId10" Type="http://schemas.openxmlformats.org/officeDocument/2006/relationships/tags" Target="../tags/tag306.xml"/><Relationship Id="rId19" Type="http://schemas.openxmlformats.org/officeDocument/2006/relationships/image" Target="../media/image11.png"/><Relationship Id="rId4" Type="http://schemas.openxmlformats.org/officeDocument/2006/relationships/tags" Target="../tags/tag300.xml"/><Relationship Id="rId9" Type="http://schemas.openxmlformats.org/officeDocument/2006/relationships/tags" Target="../tags/tag305.xml"/><Relationship Id="rId14" Type="http://schemas.openxmlformats.org/officeDocument/2006/relationships/tags" Target="../tags/tag310.xml"/></Relationships>
</file>

<file path=ppt/slides/_rels/slide24.xml.rels><?xml version="1.0" encoding="UTF-8" standalone="yes"?>
<Relationships xmlns="http://schemas.openxmlformats.org/package/2006/relationships"><Relationship Id="rId8" Type="http://schemas.openxmlformats.org/officeDocument/2006/relationships/tags" Target="../tags/tag321.xml"/><Relationship Id="rId13" Type="http://schemas.openxmlformats.org/officeDocument/2006/relationships/tags" Target="../tags/tag326.xml"/><Relationship Id="rId18" Type="http://schemas.openxmlformats.org/officeDocument/2006/relationships/tags" Target="../tags/tag331.xml"/><Relationship Id="rId3" Type="http://schemas.openxmlformats.org/officeDocument/2006/relationships/tags" Target="../tags/tag316.xml"/><Relationship Id="rId21" Type="http://schemas.openxmlformats.org/officeDocument/2006/relationships/slideLayout" Target="../slideLayouts/slideLayout12.xml"/><Relationship Id="rId7" Type="http://schemas.openxmlformats.org/officeDocument/2006/relationships/tags" Target="../tags/tag320.xml"/><Relationship Id="rId12" Type="http://schemas.openxmlformats.org/officeDocument/2006/relationships/tags" Target="../tags/tag325.xml"/><Relationship Id="rId17" Type="http://schemas.openxmlformats.org/officeDocument/2006/relationships/tags" Target="../tags/tag330.xml"/><Relationship Id="rId2" Type="http://schemas.openxmlformats.org/officeDocument/2006/relationships/tags" Target="../tags/tag315.xml"/><Relationship Id="rId16" Type="http://schemas.openxmlformats.org/officeDocument/2006/relationships/tags" Target="../tags/tag329.xml"/><Relationship Id="rId20" Type="http://schemas.openxmlformats.org/officeDocument/2006/relationships/tags" Target="../tags/tag333.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5" Type="http://schemas.openxmlformats.org/officeDocument/2006/relationships/tags" Target="../tags/tag318.xml"/><Relationship Id="rId15" Type="http://schemas.openxmlformats.org/officeDocument/2006/relationships/tags" Target="../tags/tag328.xml"/><Relationship Id="rId10" Type="http://schemas.openxmlformats.org/officeDocument/2006/relationships/tags" Target="../tags/tag323.xml"/><Relationship Id="rId19" Type="http://schemas.openxmlformats.org/officeDocument/2006/relationships/tags" Target="../tags/tag332.xml"/><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 Id="rId22" Type="http://schemas.openxmlformats.org/officeDocument/2006/relationships/image" Target="../media/image13.emf"/></Relationships>
</file>

<file path=ppt/slides/_rels/slide25.xml.rels><?xml version="1.0" encoding="UTF-8" standalone="yes"?>
<Relationships xmlns="http://schemas.openxmlformats.org/package/2006/relationships"><Relationship Id="rId8" Type="http://schemas.openxmlformats.org/officeDocument/2006/relationships/tags" Target="../tags/tag341.xml"/><Relationship Id="rId13" Type="http://schemas.openxmlformats.org/officeDocument/2006/relationships/tags" Target="../tags/tag346.xml"/><Relationship Id="rId3" Type="http://schemas.openxmlformats.org/officeDocument/2006/relationships/tags" Target="../tags/tag336.xml"/><Relationship Id="rId7" Type="http://schemas.openxmlformats.org/officeDocument/2006/relationships/tags" Target="../tags/tag340.xml"/><Relationship Id="rId12" Type="http://schemas.openxmlformats.org/officeDocument/2006/relationships/tags" Target="../tags/tag345.xml"/><Relationship Id="rId2" Type="http://schemas.openxmlformats.org/officeDocument/2006/relationships/tags" Target="../tags/tag335.xml"/><Relationship Id="rId16" Type="http://schemas.openxmlformats.org/officeDocument/2006/relationships/image" Target="../media/image14.png"/><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tags" Target="../tags/tag344.xml"/><Relationship Id="rId5" Type="http://schemas.openxmlformats.org/officeDocument/2006/relationships/tags" Target="../tags/tag338.xml"/><Relationship Id="rId15" Type="http://schemas.openxmlformats.org/officeDocument/2006/relationships/slideLayout" Target="../slideLayouts/slideLayout12.xml"/><Relationship Id="rId10" Type="http://schemas.openxmlformats.org/officeDocument/2006/relationships/tags" Target="../tags/tag343.xml"/><Relationship Id="rId4" Type="http://schemas.openxmlformats.org/officeDocument/2006/relationships/tags" Target="../tags/tag337.xml"/><Relationship Id="rId9" Type="http://schemas.openxmlformats.org/officeDocument/2006/relationships/tags" Target="../tags/tag342.xml"/><Relationship Id="rId14" Type="http://schemas.openxmlformats.org/officeDocument/2006/relationships/tags" Target="../tags/tag347.xml"/></Relationships>
</file>

<file path=ppt/slides/_rels/slide26.xml.rels><?xml version="1.0" encoding="UTF-8" standalone="yes"?>
<Relationships xmlns="http://schemas.openxmlformats.org/package/2006/relationships"><Relationship Id="rId8" Type="http://schemas.openxmlformats.org/officeDocument/2006/relationships/tags" Target="../tags/tag355.xml"/><Relationship Id="rId13" Type="http://schemas.openxmlformats.org/officeDocument/2006/relationships/tags" Target="../tags/tag360.xml"/><Relationship Id="rId18" Type="http://schemas.openxmlformats.org/officeDocument/2006/relationships/tags" Target="../tags/tag365.xml"/><Relationship Id="rId3" Type="http://schemas.openxmlformats.org/officeDocument/2006/relationships/tags" Target="../tags/tag350.xml"/><Relationship Id="rId21" Type="http://schemas.openxmlformats.org/officeDocument/2006/relationships/tags" Target="../tags/tag368.xml"/><Relationship Id="rId7" Type="http://schemas.openxmlformats.org/officeDocument/2006/relationships/tags" Target="../tags/tag354.xml"/><Relationship Id="rId12" Type="http://schemas.openxmlformats.org/officeDocument/2006/relationships/tags" Target="../tags/tag359.xml"/><Relationship Id="rId17" Type="http://schemas.openxmlformats.org/officeDocument/2006/relationships/tags" Target="../tags/tag364.xml"/><Relationship Id="rId2" Type="http://schemas.openxmlformats.org/officeDocument/2006/relationships/tags" Target="../tags/tag349.xml"/><Relationship Id="rId16" Type="http://schemas.openxmlformats.org/officeDocument/2006/relationships/tags" Target="../tags/tag363.xml"/><Relationship Id="rId20" Type="http://schemas.openxmlformats.org/officeDocument/2006/relationships/tags" Target="../tags/tag367.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tags" Target="../tags/tag358.xml"/><Relationship Id="rId24" Type="http://schemas.openxmlformats.org/officeDocument/2006/relationships/image" Target="../media/image15.emf"/><Relationship Id="rId5" Type="http://schemas.openxmlformats.org/officeDocument/2006/relationships/tags" Target="../tags/tag352.xml"/><Relationship Id="rId15" Type="http://schemas.openxmlformats.org/officeDocument/2006/relationships/tags" Target="../tags/tag362.xml"/><Relationship Id="rId23" Type="http://schemas.openxmlformats.org/officeDocument/2006/relationships/slideLayout" Target="../slideLayouts/slideLayout12.xml"/><Relationship Id="rId10" Type="http://schemas.openxmlformats.org/officeDocument/2006/relationships/tags" Target="../tags/tag357.xml"/><Relationship Id="rId19" Type="http://schemas.openxmlformats.org/officeDocument/2006/relationships/tags" Target="../tags/tag366.xml"/><Relationship Id="rId4" Type="http://schemas.openxmlformats.org/officeDocument/2006/relationships/tags" Target="../tags/tag351.xml"/><Relationship Id="rId9" Type="http://schemas.openxmlformats.org/officeDocument/2006/relationships/tags" Target="../tags/tag356.xml"/><Relationship Id="rId14" Type="http://schemas.openxmlformats.org/officeDocument/2006/relationships/tags" Target="../tags/tag361.xml"/><Relationship Id="rId22" Type="http://schemas.openxmlformats.org/officeDocument/2006/relationships/tags" Target="../tags/tag369.xml"/></Relationships>
</file>

<file path=ppt/slides/_rels/slide27.xml.rels><?xml version="1.0" encoding="UTF-8" standalone="yes"?>
<Relationships xmlns="http://schemas.openxmlformats.org/package/2006/relationships"><Relationship Id="rId8" Type="http://schemas.openxmlformats.org/officeDocument/2006/relationships/tags" Target="../tags/tag377.xml"/><Relationship Id="rId13" Type="http://schemas.openxmlformats.org/officeDocument/2006/relationships/tags" Target="../tags/tag382.xml"/><Relationship Id="rId18" Type="http://schemas.openxmlformats.org/officeDocument/2006/relationships/tags" Target="../tags/tag387.xml"/><Relationship Id="rId3" Type="http://schemas.openxmlformats.org/officeDocument/2006/relationships/tags" Target="../tags/tag372.xml"/><Relationship Id="rId7" Type="http://schemas.openxmlformats.org/officeDocument/2006/relationships/tags" Target="../tags/tag376.xml"/><Relationship Id="rId12" Type="http://schemas.openxmlformats.org/officeDocument/2006/relationships/tags" Target="../tags/tag381.xml"/><Relationship Id="rId17" Type="http://schemas.openxmlformats.org/officeDocument/2006/relationships/tags" Target="../tags/tag386.xml"/><Relationship Id="rId2" Type="http://schemas.openxmlformats.org/officeDocument/2006/relationships/tags" Target="../tags/tag371.xml"/><Relationship Id="rId16" Type="http://schemas.openxmlformats.org/officeDocument/2006/relationships/tags" Target="../tags/tag385.xml"/><Relationship Id="rId1" Type="http://schemas.openxmlformats.org/officeDocument/2006/relationships/tags" Target="../tags/tag370.xml"/><Relationship Id="rId6" Type="http://schemas.openxmlformats.org/officeDocument/2006/relationships/tags" Target="../tags/tag375.xml"/><Relationship Id="rId11" Type="http://schemas.openxmlformats.org/officeDocument/2006/relationships/tags" Target="../tags/tag380.xml"/><Relationship Id="rId5" Type="http://schemas.openxmlformats.org/officeDocument/2006/relationships/tags" Target="../tags/tag374.xml"/><Relationship Id="rId15" Type="http://schemas.openxmlformats.org/officeDocument/2006/relationships/tags" Target="../tags/tag384.xml"/><Relationship Id="rId10" Type="http://schemas.openxmlformats.org/officeDocument/2006/relationships/tags" Target="../tags/tag379.xml"/><Relationship Id="rId19" Type="http://schemas.openxmlformats.org/officeDocument/2006/relationships/slideLayout" Target="../slideLayouts/slideLayout12.xml"/><Relationship Id="rId4" Type="http://schemas.openxmlformats.org/officeDocument/2006/relationships/tags" Target="../tags/tag373.xml"/><Relationship Id="rId9" Type="http://schemas.openxmlformats.org/officeDocument/2006/relationships/tags" Target="../tags/tag378.xml"/><Relationship Id="rId14" Type="http://schemas.openxmlformats.org/officeDocument/2006/relationships/tags" Target="../tags/tag383.xml"/></Relationships>
</file>

<file path=ppt/slides/_rels/slide28.xml.rels><?xml version="1.0" encoding="UTF-8" standalone="yes"?>
<Relationships xmlns="http://schemas.openxmlformats.org/package/2006/relationships"><Relationship Id="rId8" Type="http://schemas.openxmlformats.org/officeDocument/2006/relationships/tags" Target="../tags/tag395.xml"/><Relationship Id="rId13" Type="http://schemas.openxmlformats.org/officeDocument/2006/relationships/tags" Target="../tags/tag400.xml"/><Relationship Id="rId18" Type="http://schemas.openxmlformats.org/officeDocument/2006/relationships/tags" Target="../tags/tag405.xml"/><Relationship Id="rId3" Type="http://schemas.openxmlformats.org/officeDocument/2006/relationships/tags" Target="../tags/tag390.xml"/><Relationship Id="rId7" Type="http://schemas.openxmlformats.org/officeDocument/2006/relationships/tags" Target="../tags/tag394.xml"/><Relationship Id="rId12" Type="http://schemas.openxmlformats.org/officeDocument/2006/relationships/tags" Target="../tags/tag399.xml"/><Relationship Id="rId17" Type="http://schemas.openxmlformats.org/officeDocument/2006/relationships/tags" Target="../tags/tag404.xml"/><Relationship Id="rId2" Type="http://schemas.openxmlformats.org/officeDocument/2006/relationships/tags" Target="../tags/tag389.xml"/><Relationship Id="rId16" Type="http://schemas.openxmlformats.org/officeDocument/2006/relationships/tags" Target="../tags/tag403.xml"/><Relationship Id="rId1" Type="http://schemas.openxmlformats.org/officeDocument/2006/relationships/tags" Target="../tags/tag388.xml"/><Relationship Id="rId6" Type="http://schemas.openxmlformats.org/officeDocument/2006/relationships/tags" Target="../tags/tag393.xml"/><Relationship Id="rId11" Type="http://schemas.openxmlformats.org/officeDocument/2006/relationships/tags" Target="../tags/tag398.xml"/><Relationship Id="rId5" Type="http://schemas.openxmlformats.org/officeDocument/2006/relationships/tags" Target="../tags/tag392.xml"/><Relationship Id="rId15" Type="http://schemas.openxmlformats.org/officeDocument/2006/relationships/tags" Target="../tags/tag402.xml"/><Relationship Id="rId10" Type="http://schemas.openxmlformats.org/officeDocument/2006/relationships/tags" Target="../tags/tag397.xml"/><Relationship Id="rId19" Type="http://schemas.openxmlformats.org/officeDocument/2006/relationships/slideLayout" Target="../slideLayouts/slideLayout12.xml"/><Relationship Id="rId4" Type="http://schemas.openxmlformats.org/officeDocument/2006/relationships/tags" Target="../tags/tag391.xml"/><Relationship Id="rId9" Type="http://schemas.openxmlformats.org/officeDocument/2006/relationships/tags" Target="../tags/tag396.xml"/><Relationship Id="rId14" Type="http://schemas.openxmlformats.org/officeDocument/2006/relationships/tags" Target="../tags/tag401.xml"/></Relationships>
</file>

<file path=ppt/slides/_rels/slide29.xml.rels><?xml version="1.0" encoding="UTF-8" standalone="yes"?>
<Relationships xmlns="http://schemas.openxmlformats.org/package/2006/relationships"><Relationship Id="rId8" Type="http://schemas.openxmlformats.org/officeDocument/2006/relationships/tags" Target="../tags/tag413.xml"/><Relationship Id="rId13" Type="http://schemas.openxmlformats.org/officeDocument/2006/relationships/tags" Target="../tags/tag418.xml"/><Relationship Id="rId18" Type="http://schemas.openxmlformats.org/officeDocument/2006/relationships/tags" Target="../tags/tag423.xml"/><Relationship Id="rId26" Type="http://schemas.openxmlformats.org/officeDocument/2006/relationships/tags" Target="../tags/tag431.xml"/><Relationship Id="rId3" Type="http://schemas.openxmlformats.org/officeDocument/2006/relationships/tags" Target="../tags/tag408.xml"/><Relationship Id="rId21" Type="http://schemas.openxmlformats.org/officeDocument/2006/relationships/tags" Target="../tags/tag426.xml"/><Relationship Id="rId7" Type="http://schemas.openxmlformats.org/officeDocument/2006/relationships/tags" Target="../tags/tag412.xml"/><Relationship Id="rId12" Type="http://schemas.openxmlformats.org/officeDocument/2006/relationships/tags" Target="../tags/tag417.xml"/><Relationship Id="rId17" Type="http://schemas.openxmlformats.org/officeDocument/2006/relationships/tags" Target="../tags/tag422.xml"/><Relationship Id="rId25" Type="http://schemas.openxmlformats.org/officeDocument/2006/relationships/tags" Target="../tags/tag430.xml"/><Relationship Id="rId2" Type="http://schemas.openxmlformats.org/officeDocument/2006/relationships/tags" Target="../tags/tag407.xml"/><Relationship Id="rId16" Type="http://schemas.openxmlformats.org/officeDocument/2006/relationships/tags" Target="../tags/tag421.xml"/><Relationship Id="rId20" Type="http://schemas.openxmlformats.org/officeDocument/2006/relationships/tags" Target="../tags/tag425.xml"/><Relationship Id="rId1" Type="http://schemas.openxmlformats.org/officeDocument/2006/relationships/tags" Target="../tags/tag406.xml"/><Relationship Id="rId6" Type="http://schemas.openxmlformats.org/officeDocument/2006/relationships/tags" Target="../tags/tag411.xml"/><Relationship Id="rId11" Type="http://schemas.openxmlformats.org/officeDocument/2006/relationships/tags" Target="../tags/tag416.xml"/><Relationship Id="rId24" Type="http://schemas.openxmlformats.org/officeDocument/2006/relationships/tags" Target="../tags/tag429.xml"/><Relationship Id="rId5" Type="http://schemas.openxmlformats.org/officeDocument/2006/relationships/tags" Target="../tags/tag410.xml"/><Relationship Id="rId15" Type="http://schemas.openxmlformats.org/officeDocument/2006/relationships/tags" Target="../tags/tag420.xml"/><Relationship Id="rId23" Type="http://schemas.openxmlformats.org/officeDocument/2006/relationships/tags" Target="../tags/tag428.xml"/><Relationship Id="rId10" Type="http://schemas.openxmlformats.org/officeDocument/2006/relationships/tags" Target="../tags/tag415.xml"/><Relationship Id="rId19" Type="http://schemas.openxmlformats.org/officeDocument/2006/relationships/tags" Target="../tags/tag424.xml"/><Relationship Id="rId4" Type="http://schemas.openxmlformats.org/officeDocument/2006/relationships/tags" Target="../tags/tag409.xml"/><Relationship Id="rId9" Type="http://schemas.openxmlformats.org/officeDocument/2006/relationships/tags" Target="../tags/tag414.xml"/><Relationship Id="rId14" Type="http://schemas.openxmlformats.org/officeDocument/2006/relationships/tags" Target="../tags/tag419.xml"/><Relationship Id="rId22" Type="http://schemas.openxmlformats.org/officeDocument/2006/relationships/tags" Target="../tags/tag427.xml"/><Relationship Id="rId27"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tags" Target="../tags/tag95.xml"/><Relationship Id="rId18" Type="http://schemas.openxmlformats.org/officeDocument/2006/relationships/tags" Target="../tags/tag100.xml"/><Relationship Id="rId26" Type="http://schemas.openxmlformats.org/officeDocument/2006/relationships/image" Target="../media/image6.png"/><Relationship Id="rId3" Type="http://schemas.openxmlformats.org/officeDocument/2006/relationships/tags" Target="../tags/tag85.xml"/><Relationship Id="rId21" Type="http://schemas.openxmlformats.org/officeDocument/2006/relationships/tags" Target="../tags/tag103.xml"/><Relationship Id="rId7" Type="http://schemas.openxmlformats.org/officeDocument/2006/relationships/tags" Target="../tags/tag89.xml"/><Relationship Id="rId12" Type="http://schemas.openxmlformats.org/officeDocument/2006/relationships/tags" Target="../tags/tag94.xml"/><Relationship Id="rId17" Type="http://schemas.openxmlformats.org/officeDocument/2006/relationships/tags" Target="../tags/tag99.xml"/><Relationship Id="rId25" Type="http://schemas.openxmlformats.org/officeDocument/2006/relationships/slideLayout" Target="../slideLayouts/slideLayout13.xml"/><Relationship Id="rId2" Type="http://schemas.openxmlformats.org/officeDocument/2006/relationships/tags" Target="../tags/tag84.xml"/><Relationship Id="rId16" Type="http://schemas.openxmlformats.org/officeDocument/2006/relationships/tags" Target="../tags/tag98.xml"/><Relationship Id="rId20" Type="http://schemas.openxmlformats.org/officeDocument/2006/relationships/tags" Target="../tags/tag102.xml"/><Relationship Id="rId1" Type="http://schemas.openxmlformats.org/officeDocument/2006/relationships/tags" Target="../tags/tag83.xml"/><Relationship Id="rId6" Type="http://schemas.openxmlformats.org/officeDocument/2006/relationships/tags" Target="../tags/tag88.xml"/><Relationship Id="rId11" Type="http://schemas.openxmlformats.org/officeDocument/2006/relationships/tags" Target="../tags/tag93.xml"/><Relationship Id="rId24" Type="http://schemas.openxmlformats.org/officeDocument/2006/relationships/tags" Target="../tags/tag106.xml"/><Relationship Id="rId5" Type="http://schemas.openxmlformats.org/officeDocument/2006/relationships/tags" Target="../tags/tag87.xml"/><Relationship Id="rId15" Type="http://schemas.openxmlformats.org/officeDocument/2006/relationships/tags" Target="../tags/tag97.xml"/><Relationship Id="rId23" Type="http://schemas.openxmlformats.org/officeDocument/2006/relationships/tags" Target="../tags/tag105.xml"/><Relationship Id="rId10" Type="http://schemas.openxmlformats.org/officeDocument/2006/relationships/tags" Target="../tags/tag92.xml"/><Relationship Id="rId19" Type="http://schemas.openxmlformats.org/officeDocument/2006/relationships/tags" Target="../tags/tag101.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tags" Target="../tags/tag96.xml"/><Relationship Id="rId22" Type="http://schemas.openxmlformats.org/officeDocument/2006/relationships/tags" Target="../tags/tag104.xml"/></Relationships>
</file>

<file path=ppt/slides/_rels/slide4.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tags" Target="../tags/tag124.xml"/><Relationship Id="rId3" Type="http://schemas.openxmlformats.org/officeDocument/2006/relationships/tags" Target="../tags/tag109.xml"/><Relationship Id="rId21" Type="http://schemas.openxmlformats.org/officeDocument/2006/relationships/image" Target="../media/image7.png"/><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tags" Target="../tags/tag123.xml"/><Relationship Id="rId2" Type="http://schemas.openxmlformats.org/officeDocument/2006/relationships/tags" Target="../tags/tag108.xml"/><Relationship Id="rId16" Type="http://schemas.openxmlformats.org/officeDocument/2006/relationships/tags" Target="../tags/tag122.xml"/><Relationship Id="rId20" Type="http://schemas.openxmlformats.org/officeDocument/2006/relationships/slideLayout" Target="../slideLayouts/slideLayout2.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tags" Target="../tags/tag121.xml"/><Relationship Id="rId10" Type="http://schemas.openxmlformats.org/officeDocument/2006/relationships/tags" Target="../tags/tag116.xml"/><Relationship Id="rId19" Type="http://schemas.openxmlformats.org/officeDocument/2006/relationships/tags" Target="../tags/tag125.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tags" Target="../tags/tag138.xml"/><Relationship Id="rId18" Type="http://schemas.openxmlformats.org/officeDocument/2006/relationships/tags" Target="../tags/tag143.xml"/><Relationship Id="rId3" Type="http://schemas.openxmlformats.org/officeDocument/2006/relationships/tags" Target="../tags/tag128.xml"/><Relationship Id="rId21" Type="http://schemas.openxmlformats.org/officeDocument/2006/relationships/image" Target="../media/image12.png"/><Relationship Id="rId7" Type="http://schemas.openxmlformats.org/officeDocument/2006/relationships/tags" Target="../tags/tag132.xml"/><Relationship Id="rId12" Type="http://schemas.openxmlformats.org/officeDocument/2006/relationships/tags" Target="../tags/tag137.xml"/><Relationship Id="rId17" Type="http://schemas.openxmlformats.org/officeDocument/2006/relationships/tags" Target="../tags/tag142.xml"/><Relationship Id="rId2" Type="http://schemas.openxmlformats.org/officeDocument/2006/relationships/tags" Target="../tags/tag127.xml"/><Relationship Id="rId16" Type="http://schemas.openxmlformats.org/officeDocument/2006/relationships/tags" Target="../tags/tag141.xml"/><Relationship Id="rId20" Type="http://schemas.openxmlformats.org/officeDocument/2006/relationships/image" Target="../media/image11.png"/><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5" Type="http://schemas.openxmlformats.org/officeDocument/2006/relationships/tags" Target="../tags/tag140.xml"/><Relationship Id="rId10" Type="http://schemas.openxmlformats.org/officeDocument/2006/relationships/tags" Target="../tags/tag135.xml"/><Relationship Id="rId19" Type="http://schemas.openxmlformats.org/officeDocument/2006/relationships/slideLayout" Target="../slideLayouts/slideLayout12.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tags" Target="../tags/tag139.xml"/></Relationships>
</file>

<file path=ppt/slides/_rels/slide7.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10" Type="http://schemas.openxmlformats.org/officeDocument/2006/relationships/slideLayout" Target="../slideLayouts/slideLayout12.xml"/><Relationship Id="rId4" Type="http://schemas.openxmlformats.org/officeDocument/2006/relationships/tags" Target="../tags/tag147.xml"/><Relationship Id="rId9" Type="http://schemas.openxmlformats.org/officeDocument/2006/relationships/tags" Target="../tags/tag152.xml"/></Relationships>
</file>

<file path=ppt/slides/_rels/slide8.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slideLayout" Target="../slideLayouts/slideLayout1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s>
</file>

<file path=ppt/slides/_rels/slide9.xml.rels><?xml version="1.0" encoding="UTF-8" standalone="yes"?>
<Relationships xmlns="http://schemas.openxmlformats.org/package/2006/relationships"><Relationship Id="rId8" Type="http://schemas.openxmlformats.org/officeDocument/2006/relationships/tags" Target="../tags/tag171.xml"/><Relationship Id="rId3" Type="http://schemas.openxmlformats.org/officeDocument/2006/relationships/tags" Target="../tags/tag166.xml"/><Relationship Id="rId7" Type="http://schemas.openxmlformats.org/officeDocument/2006/relationships/tags" Target="../tags/tag170.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slideLayout" Target="../slideLayouts/slideLayout12.xml"/><Relationship Id="rId5" Type="http://schemas.openxmlformats.org/officeDocument/2006/relationships/tags" Target="../tags/tag168.xml"/><Relationship Id="rId10" Type="http://schemas.openxmlformats.org/officeDocument/2006/relationships/tags" Target="../tags/tag173.xml"/><Relationship Id="rId4" Type="http://schemas.openxmlformats.org/officeDocument/2006/relationships/tags" Target="../tags/tag167.xml"/><Relationship Id="rId9" Type="http://schemas.openxmlformats.org/officeDocument/2006/relationships/tags" Target="../tags/tag1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98D9AB-CB75-9DB9-3BB5-21FB9468AFAE}"/>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D12DB5B5-E810-4F2D-DE28-EF6FEB337522}"/>
              </a:ext>
            </a:extLst>
          </p:cNvPr>
          <p:cNvSpPr>
            <a:spLocks noGrp="1"/>
          </p:cNvSpPr>
          <p:nvPr>
            <p:ph type="subTitle" idx="1"/>
          </p:nvPr>
        </p:nvSpPr>
        <p:spPr/>
        <p:txBody>
          <a:bodyPr/>
          <a:lstStyle/>
          <a:p>
            <a:endParaRPr lang="zh-CN" altLang="en-US"/>
          </a:p>
        </p:txBody>
      </p:sp>
      <p:pic>
        <p:nvPicPr>
          <p:cNvPr id="4" name="图片 3">
            <a:extLst>
              <a:ext uri="{FF2B5EF4-FFF2-40B4-BE49-F238E27FC236}">
                <a16:creationId xmlns:a16="http://schemas.microsoft.com/office/drawing/2014/main" id="{BB4EB504-6BD1-9AC6-463F-D5F80F070C2D}"/>
              </a:ext>
            </a:extLst>
          </p:cNvPr>
          <p:cNvPicPr>
            <a:picLocks noChangeAspect="1"/>
          </p:cNvPicPr>
          <p:nvPr/>
        </p:nvPicPr>
        <p:blipFill>
          <a:blip r:embed="rId2"/>
          <a:stretch>
            <a:fillRect/>
          </a:stretch>
        </p:blipFill>
        <p:spPr>
          <a:xfrm>
            <a:off x="-121920" y="-60959"/>
            <a:ext cx="12442613" cy="7098452"/>
          </a:xfrm>
          <a:prstGeom prst="rect">
            <a:avLst/>
          </a:prstGeom>
        </p:spPr>
      </p:pic>
    </p:spTree>
    <p:extLst>
      <p:ext uri="{BB962C8B-B14F-4D97-AF65-F5344CB8AC3E}">
        <p14:creationId xmlns:p14="http://schemas.microsoft.com/office/powerpoint/2010/main" val="2291909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0"/>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1"/>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65" name="yt_table_11665"/>
          <p:cNvGraphicFramePr>
            <a:graphicFrameLocks noGrp="1"/>
          </p:cNvGraphicFramePr>
          <p:nvPr>
            <p:custDataLst>
              <p:tags r:id="rId6"/>
            </p:custDataLst>
          </p:nvPr>
        </p:nvGraphicFramePr>
        <p:xfrm>
          <a:off x="360001" y="1534204"/>
          <a:ext cx="11471998" cy="4712208"/>
        </p:xfrm>
        <a:graphic>
          <a:graphicData uri="http://schemas.openxmlformats.org/drawingml/2006/table">
            <a:tbl>
              <a:tblPr>
                <a:tableStyleId>{5940675A-B579-460E-94D1-54222C63F5DA}</a:tableStyleId>
              </a:tblPr>
              <a:tblGrid>
                <a:gridCol w="4805680">
                  <a:extLst>
                    <a:ext uri="{9D8B030D-6E8A-4147-A177-3AD203B41FA5}">
                      <a16:colId xmlns:a16="http://schemas.microsoft.com/office/drawing/2014/main" val="20000"/>
                    </a:ext>
                  </a:extLst>
                </a:gridCol>
                <a:gridCol w="1643808">
                  <a:extLst>
                    <a:ext uri="{9D8B030D-6E8A-4147-A177-3AD203B41FA5}">
                      <a16:colId xmlns:a16="http://schemas.microsoft.com/office/drawing/2014/main" val="20001"/>
                    </a:ext>
                  </a:extLst>
                </a:gridCol>
                <a:gridCol w="5022510">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2_b8c3c"/>
                        </a:rPr>
                        <a:t>学校严格按照招生政策和标</a:t>
                      </a:r>
                      <a:r>
                        <a:rPr lang="zh-CN" altLang="zh-CN" sz="2800" b="1" i="0" u="none">
                          <a:solidFill>
                            <a:srgbClr val="000000"/>
                          </a:solidFill>
                          <a:effectLst/>
                          <a:latin typeface="Times New Roman" panose="02020603050405020304" pitchFamily="28"/>
                          <a:ea typeface="楷体" panose="02010609060101010101" charset="-122"/>
                        </a:rPr>
                        <a:t>准进行招生</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6_72bde"/>
                        </a:rPr>
                        <a:t>不接受任何形</a:t>
                      </a:r>
                      <a:r>
                        <a:rPr lang="zh-CN" altLang="zh-CN" sz="2800" b="1" i="0" u="none">
                          <a:solidFill>
                            <a:srgbClr val="000000"/>
                          </a:solidFill>
                          <a:effectLst/>
                          <a:latin typeface="Times New Roman" panose="02020603050405020304" pitchFamily="28"/>
                          <a:ea typeface="楷体" panose="02010609060101010101" charset="-122"/>
                          <a:sym typeface="_⨹_12_22ced"/>
                        </a:rPr>
                        <a:t>式的特权插班、走后门等行</a:t>
                      </a:r>
                      <a:r>
                        <a:rPr lang="zh-CN" altLang="zh-CN" sz="2800" b="1" i="0" u="none">
                          <a:solidFill>
                            <a:srgbClr val="000000"/>
                          </a:solidFill>
                          <a:effectLst/>
                          <a:latin typeface="Times New Roman" panose="02020603050405020304" pitchFamily="28"/>
                          <a:ea typeface="楷体" panose="02010609060101010101" charset="-122"/>
                        </a:rPr>
                        <a:t>为</a:t>
                      </a:r>
                    </a:p>
                  </a:txBody>
                  <a:tcPr marL="36195" marR="36195"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4_399db"/>
                        </a:rPr>
                        <a:t>践行平等</a:t>
                      </a:r>
                      <a:br>
                        <a:rPr lang="zh-CN" altLang="zh-CN" sz="2800" b="1" i="0" u="none">
                          <a:solidFill>
                            <a:srgbClr val="000000"/>
                          </a:solidFill>
                          <a:effectLst/>
                          <a:latin typeface="Times New Roman" panose="02020603050405020304" pitchFamily="28"/>
                          <a:ea typeface="宋体" panose="02010600030101010101" pitchFamily="2" charset="-122"/>
                        </a:rPr>
                      </a:br>
                      <a:r>
                        <a:rPr lang="zh-CN" altLang="zh-CN" sz="2800" b="1" i="0" u="none">
                          <a:solidFill>
                            <a:srgbClr val="000000"/>
                          </a:solidFill>
                          <a:effectLst/>
                          <a:latin typeface="Times New Roman" panose="02020603050405020304" pitchFamily="28"/>
                          <a:ea typeface="宋体" panose="02010600030101010101" pitchFamily="2" charset="-122"/>
                        </a:rPr>
                        <a:t>的做法</a:t>
                      </a:r>
                    </a:p>
                  </a:txBody>
                  <a:tcPr marL="36195" marR="36195"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⑥</a:t>
                      </a:r>
                      <a:r>
                        <a:rPr lang="zh-CN" altLang="zh-CN" sz="2800" b="1" i="0" u="none">
                          <a:solidFill>
                            <a:srgbClr val="FF0000">
                              <a:alpha val="0"/>
                            </a:srgbClr>
                          </a:solidFill>
                          <a:effectLst/>
                          <a:latin typeface="宋体" panose="02010600030101010101" pitchFamily="2" charset="-122"/>
                          <a:ea typeface="宋体" panose="02010600030101010101" pitchFamily="2" charset="-122"/>
                        </a:rPr>
                        <a:t>践行平等要坚决反对特权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3_4877c"/>
                        </a:rPr>
                        <a:t>国家出台的医疗保险政策让每</a:t>
                      </a:r>
                      <a:r>
                        <a:rPr lang="zh-CN" altLang="zh-CN" sz="2800" b="1" i="0" u="none">
                          <a:solidFill>
                            <a:srgbClr val="000000"/>
                          </a:solidFill>
                          <a:effectLst/>
                          <a:latin typeface="Times New Roman" panose="02020603050405020304" pitchFamily="28"/>
                          <a:ea typeface="楷体" panose="02010609060101010101" charset="-122"/>
                        </a:rPr>
                        <a:t>个人无论经济状况如何</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2_affaa"/>
                        </a:rPr>
                        <a:t>都能</a:t>
                      </a:r>
                      <a:r>
                        <a:rPr lang="zh-CN" altLang="zh-CN" sz="2800" b="1" i="0" u="none">
                          <a:solidFill>
                            <a:srgbClr val="000000"/>
                          </a:solidFill>
                          <a:effectLst/>
                          <a:latin typeface="Times New Roman" panose="02020603050405020304" pitchFamily="28"/>
                          <a:ea typeface="楷体" panose="02010609060101010101" charset="-122"/>
                        </a:rPr>
                        <a:t>获得必要的医疗服务</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3_6861f"/>
                        </a:rPr>
                        <a:t>保障身</a:t>
                      </a:r>
                      <a:r>
                        <a:rPr lang="zh-CN" altLang="zh-CN" sz="2800" b="1" i="0" u="none">
                          <a:solidFill>
                            <a:srgbClr val="000000"/>
                          </a:solidFill>
                          <a:effectLst/>
                          <a:latin typeface="Times New Roman" panose="02020603050405020304" pitchFamily="28"/>
                          <a:ea typeface="楷体" panose="02010609060101010101" charset="-122"/>
                        </a:rPr>
                        <a:t>体健康</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rPr>
                        <a:t>公平的</a:t>
                      </a:r>
                    </a:p>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rPr>
                        <a:t>价值</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⑦</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0_63bbf"/>
                        </a:rPr>
                        <a:t>公平是个人生存和发展</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的重要保障</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7338270" y="2826562"/>
            <a:ext cx="4109148"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践行平等要坚决反对特权</a:t>
            </a:r>
            <a:endParaRPr lang="zh-CN" altLang="en-US">
              <a:solidFill>
                <a:srgbClr val="FF0000"/>
              </a:solidFill>
            </a:endParaRPr>
          </a:p>
        </p:txBody>
      </p:sp>
      <p:sp>
        <p:nvSpPr>
          <p:cNvPr id="5" name="文本框 4"/>
          <p:cNvSpPr txBox="1"/>
          <p:nvPr>
            <p:custDataLst>
              <p:tags r:id="rId8"/>
            </p:custDataLst>
          </p:nvPr>
        </p:nvSpPr>
        <p:spPr>
          <a:xfrm>
            <a:off x="7381241" y="4588012"/>
            <a:ext cx="4450715"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0_63bbf"/>
              </a:rPr>
              <a:t>公平是个人生存和发展</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的重</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6" name="文本框 5"/>
          <p:cNvSpPr txBox="1"/>
          <p:nvPr>
            <p:custDataLst>
              <p:tags r:id="rId9"/>
            </p:custDataLst>
          </p:nvPr>
        </p:nvSpPr>
        <p:spPr>
          <a:xfrm>
            <a:off x="7023844" y="5142736"/>
            <a:ext cx="1966024"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要保障</a:t>
            </a: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3"/>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4"/>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68" name="yt_table_11668"/>
          <p:cNvGraphicFramePr>
            <a:graphicFrameLocks noGrp="1"/>
          </p:cNvGraphicFramePr>
          <p:nvPr>
            <p:custDataLst>
              <p:tags r:id="rId6"/>
            </p:custDataLst>
          </p:nvPr>
        </p:nvGraphicFramePr>
        <p:xfrm>
          <a:off x="360045" y="1165378"/>
          <a:ext cx="11471910" cy="5266944"/>
        </p:xfrm>
        <a:graphic>
          <a:graphicData uri="http://schemas.openxmlformats.org/drawingml/2006/table">
            <a:tbl>
              <a:tblPr>
                <a:tableStyleId>{5940675A-B579-460E-94D1-54222C63F5DA}</a:tableStyleId>
              </a:tblPr>
              <a:tblGrid>
                <a:gridCol w="5578475">
                  <a:extLst>
                    <a:ext uri="{9D8B030D-6E8A-4147-A177-3AD203B41FA5}">
                      <a16:colId xmlns:a16="http://schemas.microsoft.com/office/drawing/2014/main" val="20000"/>
                    </a:ext>
                  </a:extLst>
                </a:gridCol>
                <a:gridCol w="1656715">
                  <a:extLst>
                    <a:ext uri="{9D8B030D-6E8A-4147-A177-3AD203B41FA5}">
                      <a16:colId xmlns:a16="http://schemas.microsoft.com/office/drawing/2014/main" val="20001"/>
                    </a:ext>
                  </a:extLst>
                </a:gridCol>
                <a:gridCol w="4236720">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marL="36195" marR="36195"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3_bf270"/>
                        </a:rPr>
                        <a:t>职业教育法第五十三条第三款</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节选</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规定</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6_727d4"/>
                        </a:rPr>
                        <a:t>用人单位不得</a:t>
                      </a:r>
                      <a:r>
                        <a:rPr lang="zh-CN" altLang="zh-CN" sz="2800" b="1" i="0" u="none">
                          <a:solidFill>
                            <a:srgbClr val="000000"/>
                          </a:solidFill>
                          <a:effectLst/>
                          <a:latin typeface="Times New Roman" panose="02020603050405020304" pitchFamily="28"/>
                          <a:ea typeface="楷体" panose="02010609060101010101" charset="-122"/>
                          <a:sym typeface="_⨹_13_c4bef"/>
                        </a:rPr>
                        <a:t>设置妨碍职业学校毕业生平等</a:t>
                      </a:r>
                      <a:r>
                        <a:rPr lang="zh-CN" altLang="zh-CN" sz="2800" b="1" i="0" u="none">
                          <a:solidFill>
                            <a:srgbClr val="000000"/>
                          </a:solidFill>
                          <a:effectLst/>
                          <a:latin typeface="Times New Roman" panose="02020603050405020304" pitchFamily="28"/>
                          <a:ea typeface="楷体" panose="02010609060101010101" charset="-122"/>
                          <a:sym typeface="_⨹_12_4e7b5"/>
                        </a:rPr>
                        <a:t>就业、公平竞争的报考、录</a:t>
                      </a:r>
                      <a:r>
                        <a:rPr lang="zh-CN" altLang="zh-CN" sz="2800" b="1" i="0" u="none">
                          <a:solidFill>
                            <a:srgbClr val="000000"/>
                          </a:solidFill>
                          <a:effectLst/>
                          <a:latin typeface="Times New Roman" panose="02020603050405020304" pitchFamily="28"/>
                          <a:ea typeface="楷体" panose="02010609060101010101" charset="-122"/>
                        </a:rPr>
                        <a:t>用、聘用条件</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5_e893b"/>
                        </a:rPr>
                        <a:t>坚守公平的</a:t>
                      </a:r>
                      <a:r>
                        <a:rPr lang="zh-CN" altLang="zh-CN" sz="2800" b="1" i="0" u="none">
                          <a:solidFill>
                            <a:srgbClr val="000000"/>
                          </a:solidFill>
                          <a:effectLst/>
                          <a:latin typeface="Times New Roman" panose="02020603050405020304" pitchFamily="28"/>
                          <a:ea typeface="宋体" panose="02010600030101010101" pitchFamily="2" charset="-122"/>
                        </a:rPr>
                        <a:t>做法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⑧</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0_0ae5a"/>
                        </a:rPr>
                        <a:t>维护社会公平，需要充</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分发挥规则的保障作用</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rPr>
                        <a:t>小颜发现公交车上有小偷</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1_2bd30"/>
                        </a:rPr>
                        <a:t>她</a:t>
                      </a:r>
                      <a:r>
                        <a:rPr lang="zh-CN" altLang="zh-CN" sz="2800" b="1" i="0" u="none">
                          <a:solidFill>
                            <a:srgbClr val="000000"/>
                          </a:solidFill>
                          <a:effectLst/>
                          <a:latin typeface="Times New Roman" panose="02020603050405020304" pitchFamily="28"/>
                          <a:ea typeface="楷体" panose="02010609060101010101" charset="-122"/>
                        </a:rPr>
                        <a:t>没有声张</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8_54cc8"/>
                        </a:rPr>
                        <a:t>而是记下对方的样</a:t>
                      </a:r>
                      <a:r>
                        <a:rPr lang="zh-CN" altLang="zh-CN" sz="2800" b="1" i="0" u="none">
                          <a:solidFill>
                            <a:srgbClr val="000000"/>
                          </a:solidFill>
                          <a:effectLst/>
                          <a:latin typeface="Times New Roman" panose="02020603050405020304" pitchFamily="28"/>
                          <a:ea typeface="楷体" panose="02010609060101010101" charset="-122"/>
                        </a:rPr>
                        <a:t>貌特征</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悄悄拨打报警电话</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5_91cfb"/>
                        </a:rPr>
                        <a:t>守护正义的</a:t>
                      </a:r>
                      <a:r>
                        <a:rPr lang="zh-CN" altLang="zh-CN" sz="2800" b="1" i="0" u="none">
                          <a:solidFill>
                            <a:srgbClr val="000000"/>
                          </a:solidFill>
                          <a:effectLst/>
                          <a:latin typeface="Times New Roman" panose="02020603050405020304" pitchFamily="28"/>
                          <a:ea typeface="宋体" panose="02010600030101010101" pitchFamily="2" charset="-122"/>
                        </a:rPr>
                        <a:t>做法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⑨</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0_b787f"/>
                        </a:rPr>
                        <a:t>守护正义需要勇气和智</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75a24"/>
                        </a:rPr>
                        <a:t>慧，面对非正义行为时，</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89229"/>
                        </a:rPr>
                        <a:t>要敢于斗争并讲究策略，</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善于做到见义智为</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8057515" y="2465223"/>
            <a:ext cx="3785235" cy="648335"/>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0_0ae5a"/>
              </a:rPr>
              <a:t>维护社会公平，需要充</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5" name="文本框 4"/>
          <p:cNvSpPr txBox="1"/>
          <p:nvPr>
            <p:custDataLst>
              <p:tags r:id="rId8"/>
            </p:custDataLst>
          </p:nvPr>
        </p:nvSpPr>
        <p:spPr>
          <a:xfrm>
            <a:off x="7559783" y="3020201"/>
            <a:ext cx="3751961"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分发挥规则的保障作用</a:t>
            </a:r>
            <a:endParaRPr lang="zh-CN" altLang="en-US">
              <a:solidFill>
                <a:srgbClr val="FF0000"/>
              </a:solidFill>
            </a:endParaRPr>
          </a:p>
        </p:txBody>
      </p:sp>
      <p:sp>
        <p:nvSpPr>
          <p:cNvPr id="6" name="文本框 5"/>
          <p:cNvSpPr txBox="1"/>
          <p:nvPr>
            <p:custDataLst>
              <p:tags r:id="rId9"/>
            </p:custDataLst>
          </p:nvPr>
        </p:nvSpPr>
        <p:spPr>
          <a:xfrm>
            <a:off x="8094980" y="4216553"/>
            <a:ext cx="3715385" cy="648335"/>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0_b787f"/>
              </a:rPr>
              <a:t>守护正义需要勇气和智</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7" name="文本框 6"/>
          <p:cNvSpPr txBox="1"/>
          <p:nvPr>
            <p:custDataLst>
              <p:tags r:id="rId10"/>
            </p:custDataLst>
          </p:nvPr>
        </p:nvSpPr>
        <p:spPr>
          <a:xfrm>
            <a:off x="7661910" y="4793133"/>
            <a:ext cx="4083685"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75a24"/>
              </a:rPr>
              <a:t>慧，面对非正义行为时，</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9" name="文本框 8"/>
          <p:cNvSpPr txBox="1"/>
          <p:nvPr>
            <p:custDataLst>
              <p:tags r:id="rId11"/>
            </p:custDataLst>
          </p:nvPr>
        </p:nvSpPr>
        <p:spPr>
          <a:xfrm>
            <a:off x="7661910" y="5325898"/>
            <a:ext cx="4053205" cy="648335"/>
          </a:xfrm>
          <a:prstGeom prst="rect">
            <a:avLst/>
          </a:prstGeom>
          <a:noFill/>
        </p:spPr>
        <p:txBody>
          <a:bodyPr vert="horz" wrap="none" rtlCol="0">
            <a:noAutofit/>
          </a:bodyPr>
          <a:lstStyle/>
          <a:p>
            <a:pPr algn="l"/>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1_89229"/>
              </a:rPr>
              <a:t>要</a:t>
            </a:r>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89229"/>
              </a:rPr>
              <a:t>敢于斗争并讲究策略，</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10" name="文本框 9"/>
          <p:cNvSpPr txBox="1"/>
          <p:nvPr>
            <p:custDataLst>
              <p:tags r:id="rId12"/>
            </p:custDataLst>
          </p:nvPr>
        </p:nvSpPr>
        <p:spPr>
          <a:xfrm>
            <a:off x="7672705" y="5880888"/>
            <a:ext cx="2871470" cy="648335"/>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善于做到见义智为</a:t>
            </a: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9"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1"/>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2"/>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73" name="yt_table_11673"/>
          <p:cNvGraphicFramePr>
            <a:graphicFrameLocks noGrp="1"/>
          </p:cNvGraphicFramePr>
          <p:nvPr>
            <p:custDataLst>
              <p:tags r:id="rId6"/>
            </p:custDataLst>
          </p:nvPr>
        </p:nvGraphicFramePr>
        <p:xfrm>
          <a:off x="360001" y="1622522"/>
          <a:ext cx="11471997" cy="4157472"/>
        </p:xfrm>
        <a:graphic>
          <a:graphicData uri="http://schemas.openxmlformats.org/drawingml/2006/table">
            <a:tbl>
              <a:tblPr>
                <a:tableStyleId>{5940675A-B579-460E-94D1-54222C63F5DA}</a:tableStyleId>
              </a:tblPr>
              <a:tblGrid>
                <a:gridCol w="5947183">
                  <a:extLst>
                    <a:ext uri="{9D8B030D-6E8A-4147-A177-3AD203B41FA5}">
                      <a16:colId xmlns:a16="http://schemas.microsoft.com/office/drawing/2014/main" val="20000"/>
                    </a:ext>
                  </a:extLst>
                </a:gridCol>
                <a:gridCol w="1711617">
                  <a:extLst>
                    <a:ext uri="{9D8B030D-6E8A-4147-A177-3AD203B41FA5}">
                      <a16:colId xmlns:a16="http://schemas.microsoft.com/office/drawing/2014/main" val="20001"/>
                    </a:ext>
                  </a:extLst>
                </a:gridCol>
                <a:gridCol w="3813197">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6_ca5dd"/>
                        </a:rPr>
                        <a:t>黄某伙同他人在网上编造、发布民营</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企业负面信息</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9_c8d9c"/>
                        </a:rPr>
                        <a:t>以付费删帖等方式敲</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诈勒索</a:t>
                      </a:r>
                      <a:r>
                        <a:rPr lang="en-US" altLang="zh-CN" sz="2800" b="1" i="0" u="none">
                          <a:solidFill>
                            <a:srgbClr val="000000"/>
                          </a:solidFill>
                          <a:effectLst/>
                          <a:latin typeface="Times New Roman" panose="02020603050405020304" pitchFamily="28"/>
                          <a:ea typeface="宋体" panose="02010600030101010101" pitchFamily="2" charset="-122"/>
                        </a:rPr>
                        <a:t>21</a:t>
                      </a:r>
                      <a:r>
                        <a:rPr lang="zh-CN" altLang="zh-CN" sz="2800" b="1" i="0" u="none">
                          <a:solidFill>
                            <a:srgbClr val="000000"/>
                          </a:solidFill>
                          <a:effectLst/>
                          <a:latin typeface="Times New Roman" panose="02020603050405020304" pitchFamily="28"/>
                          <a:ea typeface="楷体" panose="02010609060101010101" charset="-122"/>
                        </a:rPr>
                        <a:t>家企业</a:t>
                      </a:r>
                      <a:r>
                        <a:rPr lang="en-US" altLang="zh-CN" sz="2800" b="1" i="0" u="none">
                          <a:solidFill>
                            <a:srgbClr val="000000"/>
                          </a:solidFill>
                          <a:effectLst/>
                          <a:latin typeface="Times New Roman" panose="02020603050405020304" pitchFamily="28"/>
                          <a:ea typeface="宋体" panose="02010600030101010101" pitchFamily="2" charset="-122"/>
                        </a:rPr>
                        <a:t>55</a:t>
                      </a:r>
                      <a:r>
                        <a:rPr lang="en-US" altLang="zh-CN" sz="2800" b="1" i="0" u="none">
                          <a:solidFill>
                            <a:srgbClr val="000000"/>
                          </a:solidFill>
                          <a:effectLst/>
                          <a:latin typeface="宋体" panose="02010600030101010101" pitchFamily="2" charset="-122"/>
                          <a:ea typeface="宋体" panose="02010600030101010101" pitchFamily="2" charset="-122"/>
                        </a:rPr>
                        <a:t>.</a:t>
                      </a:r>
                      <a:r>
                        <a:rPr lang="en-US" altLang="zh-CN" sz="2800" b="1" i="0" u="none">
                          <a:solidFill>
                            <a:srgbClr val="000000"/>
                          </a:solidFill>
                          <a:effectLst/>
                          <a:latin typeface="Times New Roman" panose="02020603050405020304" pitchFamily="28"/>
                          <a:ea typeface="宋体" panose="02010600030101010101" pitchFamily="2" charset="-122"/>
                        </a:rPr>
                        <a:t>6</a:t>
                      </a:r>
                      <a:r>
                        <a:rPr lang="zh-CN" altLang="zh-CN" sz="2800" b="1" i="0" u="none">
                          <a:solidFill>
                            <a:srgbClr val="000000"/>
                          </a:solidFill>
                          <a:effectLst/>
                          <a:latin typeface="Times New Roman" panose="02020603050405020304" pitchFamily="28"/>
                          <a:ea typeface="楷体" panose="02010609060101010101" charset="-122"/>
                        </a:rPr>
                        <a:t>万元</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4_295d4"/>
                        </a:rPr>
                        <a:t>被判处有</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期徒刑十年</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4_9d28a_⨹_4_af293"/>
                        </a:rPr>
                        <a:t>守护正义</a:t>
                      </a:r>
                      <a:br>
                        <a:rPr lang="zh-CN" altLang="zh-CN" sz="2800" b="1" i="0" u="none">
                          <a:solidFill>
                            <a:srgbClr val="000000"/>
                          </a:solidFill>
                          <a:effectLst/>
                          <a:latin typeface="Times New Roman" panose="02020603050405020304" pitchFamily="28"/>
                          <a:ea typeface="宋体" panose="02010600030101010101" pitchFamily="2" charset="-122"/>
                        </a:rPr>
                      </a:br>
                      <a:r>
                        <a:rPr lang="zh-CN" altLang="zh-CN" sz="2800" b="1" i="0" u="none">
                          <a:solidFill>
                            <a:srgbClr val="000000"/>
                          </a:solidFill>
                          <a:effectLst/>
                          <a:latin typeface="Times New Roman" panose="02020603050405020304" pitchFamily="28"/>
                          <a:ea typeface="宋体" panose="02010600030101010101" pitchFamily="2" charset="-122"/>
                        </a:rPr>
                        <a:t>的做法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⑩</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9_d7a69"/>
                        </a:rPr>
                        <a:t>守护正义需要维护司</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法公正</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rPr>
                        <a:t>中国是联合国维和行动的主要贡献者</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Times New Roman" panose="02020603050405020304" pitchFamily="28"/>
                        </a:rPr>
                        <a:t>⑪</a:t>
                      </a:r>
                      <a:r>
                        <a:rPr lang="en-US" altLang="zh-CN" sz="2800" b="1" i="0" u="none">
                          <a:solidFill>
                            <a:srgbClr val="000000"/>
                          </a:solidFill>
                          <a:effectLst/>
                          <a:latin typeface="Times New Roman" panose="02020603050405020304" pitchFamily="28"/>
                          <a:ea typeface="Times New Roman" panose="02020603050405020304" pitchFamily="28"/>
                        </a:rPr>
                        <a:t>  </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8_f98b3"/>
                        </a:rPr>
                        <a:t>守护正义需要维护</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国际正义</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8378036" y="2951456"/>
            <a:ext cx="3574161"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9_d7a69"/>
              </a:rPr>
              <a:t>守护正义需要维护司</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5" name="文本框 4"/>
          <p:cNvSpPr txBox="1"/>
          <p:nvPr>
            <p:custDataLst>
              <p:tags r:id="rId8"/>
            </p:custDataLst>
          </p:nvPr>
        </p:nvSpPr>
        <p:spPr>
          <a:xfrm>
            <a:off x="8020848" y="3506192"/>
            <a:ext cx="1251649"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法公正</a:t>
            </a:r>
            <a:endParaRPr lang="zh-CN" altLang="en-US">
              <a:solidFill>
                <a:srgbClr val="FF0000"/>
              </a:solidFill>
            </a:endParaRPr>
          </a:p>
        </p:txBody>
      </p:sp>
      <p:sp>
        <p:nvSpPr>
          <p:cNvPr id="6" name="文本框 5"/>
          <p:cNvSpPr txBox="1"/>
          <p:nvPr>
            <p:custDataLst>
              <p:tags r:id="rId9"/>
            </p:custDataLst>
          </p:nvPr>
        </p:nvSpPr>
        <p:spPr>
          <a:xfrm>
            <a:off x="8616161" y="4709390"/>
            <a:ext cx="3216974"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8_f98b3"/>
              </a:rPr>
              <a:t>守护正义需要维护</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7" name="文本框 6"/>
          <p:cNvSpPr txBox="1"/>
          <p:nvPr>
            <p:custDataLst>
              <p:tags r:id="rId10"/>
            </p:custDataLst>
          </p:nvPr>
        </p:nvSpPr>
        <p:spPr>
          <a:xfrm>
            <a:off x="8019261" y="5264126"/>
            <a:ext cx="1608837"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国际正义</a:t>
            </a: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5"/>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6"/>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75" name="yt_table_11675"/>
          <p:cNvGraphicFramePr>
            <a:graphicFrameLocks noGrp="1"/>
          </p:cNvGraphicFramePr>
          <p:nvPr>
            <p:custDataLst>
              <p:tags r:id="rId6"/>
            </p:custDataLst>
          </p:nvPr>
        </p:nvGraphicFramePr>
        <p:xfrm>
          <a:off x="360045" y="1071317"/>
          <a:ext cx="11471910" cy="5266944"/>
        </p:xfrm>
        <a:graphic>
          <a:graphicData uri="http://schemas.openxmlformats.org/drawingml/2006/table">
            <a:tbl>
              <a:tblPr>
                <a:tableStyleId>{5940675A-B579-460E-94D1-54222C63F5DA}</a:tableStyleId>
              </a:tblPr>
              <a:tblGrid>
                <a:gridCol w="5633085">
                  <a:extLst>
                    <a:ext uri="{9D8B030D-6E8A-4147-A177-3AD203B41FA5}">
                      <a16:colId xmlns:a16="http://schemas.microsoft.com/office/drawing/2014/main" val="20000"/>
                    </a:ext>
                  </a:extLst>
                </a:gridCol>
                <a:gridCol w="2025650">
                  <a:extLst>
                    <a:ext uri="{9D8B030D-6E8A-4147-A177-3AD203B41FA5}">
                      <a16:colId xmlns:a16="http://schemas.microsoft.com/office/drawing/2014/main" val="20001"/>
                    </a:ext>
                  </a:extLst>
                </a:gridCol>
                <a:gridCol w="3813175">
                  <a:extLst>
                    <a:ext uri="{9D8B030D-6E8A-4147-A177-3AD203B41FA5}">
                      <a16:colId xmlns:a16="http://schemas.microsoft.com/office/drawing/2014/main" val="20002"/>
                    </a:ext>
                  </a:extLst>
                </a:gridCol>
              </a:tblGrid>
              <a:tr h="645795">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2308860">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rPr>
                        <a:t>学习一帮一活动中</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7_3e2c8"/>
                        </a:rPr>
                        <a:t>小凯对帮扶对象</a:t>
                      </a:r>
                      <a:r>
                        <a:rPr lang="zh-CN" altLang="zh-CN" sz="2800" b="1" i="0" u="none">
                          <a:solidFill>
                            <a:srgbClr val="000000"/>
                          </a:solidFill>
                          <a:effectLst/>
                          <a:latin typeface="Times New Roman" panose="02020603050405020304" pitchFamily="28"/>
                          <a:ea typeface="楷体" panose="02010609060101010101" charset="-122"/>
                        </a:rPr>
                        <a:t>小明耐心指导、细心解答问题</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4_2607c_⨹_4_9fd48"/>
                        </a:rPr>
                        <a:t>做负责任</a:t>
                      </a:r>
                      <a:r>
                        <a:rPr lang="zh-CN" altLang="zh-CN" sz="2800" b="1" i="0" u="none">
                          <a:solidFill>
                            <a:srgbClr val="000000"/>
                          </a:solidFill>
                          <a:effectLst/>
                          <a:latin typeface="Times New Roman" panose="02020603050405020304" pitchFamily="28"/>
                          <a:ea typeface="宋体" panose="02010600030101010101" pitchFamily="2" charset="-122"/>
                          <a:sym typeface="_⨹_4_6b1f0_⨹_4_70784"/>
                        </a:rPr>
                        <a:t>的人的做</a:t>
                      </a:r>
                      <a:r>
                        <a:rPr lang="zh-CN" altLang="zh-CN" sz="2800" b="1" i="0" u="none">
                          <a:solidFill>
                            <a:srgbClr val="000000"/>
                          </a:solidFill>
                          <a:effectLst/>
                          <a:latin typeface="Times New Roman" panose="02020603050405020304" pitchFamily="28"/>
                          <a:ea typeface="宋体" panose="02010600030101010101" pitchFamily="2" charset="-122"/>
                        </a:rPr>
                        <a:t>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Times New Roman" panose="02020603050405020304" pitchFamily="28"/>
                        </a:rPr>
                        <a:t>⑫</a:t>
                      </a:r>
                      <a:r>
                        <a:rPr lang="en-US" altLang="zh-CN" sz="2800" b="1" i="0" u="none">
                          <a:solidFill>
                            <a:srgbClr val="000000"/>
                          </a:solidFill>
                          <a:effectLst/>
                          <a:latin typeface="Times New Roman" panose="02020603050405020304" pitchFamily="28"/>
                          <a:ea typeface="Times New Roman" panose="02020603050405020304" pitchFamily="28"/>
                        </a:rPr>
                        <a:t>  </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8_73a8c"/>
                        </a:rPr>
                        <a:t>对他人负责，我们</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0_3e913"/>
                        </a:rPr>
                        <a:t>要主动关心、帮助和服</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0_07c35"/>
                        </a:rPr>
                        <a:t>务他人，尽己所能为他</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人排忧解难</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2308860">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rPr>
                        <a:t>小刘积极关注国家</a:t>
                      </a:r>
                      <a:r>
                        <a:rPr lang="en-US" altLang="zh-CN" sz="2800" b="1" i="0" u="none">
                          <a:solidFill>
                            <a:srgbClr val="000000"/>
                          </a:solidFill>
                          <a:effectLst/>
                          <a:latin typeface="楷体" panose="02010609060101010101" charset="-122"/>
                          <a:ea typeface="楷体" panose="02010609060101010101" charset="-122"/>
                        </a:rPr>
                        <a:t>“</a:t>
                      </a:r>
                      <a:r>
                        <a:rPr lang="zh-CN" altLang="zh-CN" sz="2800" b="1" i="0" u="none">
                          <a:solidFill>
                            <a:srgbClr val="000000"/>
                          </a:solidFill>
                          <a:effectLst/>
                          <a:latin typeface="Times New Roman" panose="02020603050405020304" pitchFamily="28"/>
                          <a:ea typeface="楷体" panose="02010609060101010101" charset="-122"/>
                        </a:rPr>
                        <a:t>碳中和</a:t>
                      </a:r>
                      <a:r>
                        <a:rPr lang="en-US" altLang="zh-CN" sz="2800" b="1" i="0" u="none">
                          <a:solidFill>
                            <a:srgbClr val="000000"/>
                          </a:solidFill>
                          <a:effectLst/>
                          <a:latin typeface="楷体" panose="02010609060101010101" charset="-122"/>
                          <a:ea typeface="楷体" panose="02010609060101010101" charset="-122"/>
                        </a:rPr>
                        <a:t>”</a:t>
                      </a:r>
                      <a:r>
                        <a:rPr lang="zh-CN" altLang="zh-CN" sz="2800" b="1" i="0" u="none">
                          <a:solidFill>
                            <a:srgbClr val="000000"/>
                          </a:solidFill>
                          <a:effectLst/>
                          <a:latin typeface="Times New Roman" panose="02020603050405020304" pitchFamily="28"/>
                          <a:ea typeface="楷体" panose="02010609060101010101" charset="-122"/>
                        </a:rPr>
                        <a:t>政策</a:t>
                      </a:r>
                      <a:r>
                        <a:rPr lang="zh-CN" altLang="zh-CN" sz="2800" b="1" i="0" u="none">
                          <a:solidFill>
                            <a:srgbClr val="000000"/>
                          </a:solidFill>
                          <a:effectLst/>
                          <a:latin typeface="宋体" panose="02010600030101010101" pitchFamily="2" charset="-122"/>
                          <a:ea typeface="宋体" panose="02010600030101010101" pitchFamily="2" charset="-122"/>
                          <a:sym typeface="_⨹_1_17652"/>
                        </a:rPr>
                        <a:t>，</a:t>
                      </a:r>
                      <a:r>
                        <a:rPr lang="zh-CN" altLang="zh-CN" sz="2800" b="1" i="0" u="none">
                          <a:solidFill>
                            <a:srgbClr val="000000"/>
                          </a:solidFill>
                          <a:effectLst/>
                          <a:latin typeface="Times New Roman" panose="02020603050405020304" pitchFamily="28"/>
                          <a:ea typeface="楷体" panose="02010609060101010101" charset="-122"/>
                        </a:rPr>
                        <a:t>号召大家从身边小事做起</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4_af4a8"/>
                        </a:rPr>
                        <a:t>为国家绿</a:t>
                      </a:r>
                      <a:r>
                        <a:rPr lang="zh-CN" altLang="zh-CN" sz="2800" b="1" i="0" u="none">
                          <a:solidFill>
                            <a:srgbClr val="000000"/>
                          </a:solidFill>
                          <a:effectLst/>
                          <a:latin typeface="Times New Roman" panose="02020603050405020304" pitchFamily="28"/>
                          <a:ea typeface="楷体" panose="02010609060101010101" charset="-122"/>
                        </a:rPr>
                        <a:t>色发展贡献力量</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Times New Roman" panose="02020603050405020304" pitchFamily="28"/>
                        </a:rPr>
                        <a:t>⑬</a:t>
                      </a:r>
                      <a:r>
                        <a:rPr lang="en-US" altLang="zh-CN" sz="2800" b="1" i="0" u="none">
                          <a:solidFill>
                            <a:srgbClr val="000000"/>
                          </a:solidFill>
                          <a:effectLst/>
                          <a:latin typeface="Times New Roman" panose="02020603050405020304" pitchFamily="28"/>
                          <a:ea typeface="Times New Roman" panose="02020603050405020304" pitchFamily="28"/>
                        </a:rPr>
                        <a:t>  </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7_bc281"/>
                        </a:rPr>
                        <a:t>对国家和社会负</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0_59433"/>
                        </a:rPr>
                        <a:t>责，我们要有强烈的主</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9_7e4df"/>
                        </a:rPr>
                        <a:t>人翁意识和社会责任</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感，关心国家大事</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8550275" y="1803472"/>
            <a:ext cx="3281045" cy="648335"/>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8_73a8c"/>
              </a:rPr>
              <a:t>对他人负责，我们</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5" name="文本框 4"/>
          <p:cNvSpPr txBox="1"/>
          <p:nvPr>
            <p:custDataLst>
              <p:tags r:id="rId8"/>
            </p:custDataLst>
          </p:nvPr>
        </p:nvSpPr>
        <p:spPr>
          <a:xfrm>
            <a:off x="8017990" y="2358376"/>
            <a:ext cx="3931285"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0_3e913"/>
              </a:rPr>
              <a:t>要主动关心、帮助和服</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6" name="文本框 5"/>
          <p:cNvSpPr txBox="1"/>
          <p:nvPr>
            <p:custDataLst>
              <p:tags r:id="rId9"/>
            </p:custDataLst>
          </p:nvPr>
        </p:nvSpPr>
        <p:spPr>
          <a:xfrm>
            <a:off x="8017990" y="2913112"/>
            <a:ext cx="3931285"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0_07c35"/>
              </a:rPr>
              <a:t>务他人，尽己所能为他</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7" name="文本框 6"/>
          <p:cNvSpPr txBox="1"/>
          <p:nvPr>
            <p:custDataLst>
              <p:tags r:id="rId10"/>
            </p:custDataLst>
          </p:nvPr>
        </p:nvSpPr>
        <p:spPr>
          <a:xfrm>
            <a:off x="8017990" y="3467848"/>
            <a:ext cx="1966024"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人排忧解难</a:t>
            </a:r>
            <a:endParaRPr lang="zh-CN" altLang="en-US">
              <a:solidFill>
                <a:srgbClr val="FF0000"/>
              </a:solidFill>
            </a:endParaRPr>
          </a:p>
        </p:txBody>
      </p:sp>
      <p:sp>
        <p:nvSpPr>
          <p:cNvPr id="9" name="文本框 8"/>
          <p:cNvSpPr txBox="1"/>
          <p:nvPr>
            <p:custDataLst>
              <p:tags r:id="rId11"/>
            </p:custDataLst>
          </p:nvPr>
        </p:nvSpPr>
        <p:spPr>
          <a:xfrm>
            <a:off x="8615045" y="4123762"/>
            <a:ext cx="3216275" cy="648335"/>
          </a:xfrm>
          <a:prstGeom prst="rect">
            <a:avLst/>
          </a:prstGeom>
          <a:noFill/>
        </p:spPr>
        <p:txBody>
          <a:bodyPr vert="horz" wrap="none" rtlCol="0">
            <a:noAutofit/>
          </a:bodyPr>
          <a:lstStyle/>
          <a:p>
            <a:pPr algn="l"/>
            <a: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_⨹_7_bc281"/>
              </a:rPr>
              <a:t>对国家和社会负</a:t>
            </a:r>
            <a:r>
              <a:rPr lang="zh-CN" altLang="zh-CN" sz="2800" b="1" noProof="0" dirty="0">
                <a:ln>
                  <a:noFill/>
                </a:ln>
                <a:solidFill>
                  <a:srgbClr val="FF0000"/>
                </a:solidFill>
                <a:effectLst/>
                <a:uLnTx/>
                <a:uFillTx/>
                <a:latin typeface="宋体" panose="02010600030101010101" pitchFamily="2" charset="-122"/>
                <a:ea typeface="宋体" panose="02010600030101010101" pitchFamily="2" charset="-122"/>
                <a:sym typeface="_⨹_10_59433"/>
              </a:rPr>
              <a:t>责，</a:t>
            </a:r>
            <a:b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dirty="0">
              <a:solidFill>
                <a:srgbClr val="FF0000"/>
              </a:solidFill>
            </a:endParaRPr>
          </a:p>
        </p:txBody>
      </p:sp>
      <p:sp>
        <p:nvSpPr>
          <p:cNvPr id="10" name="文本框 9"/>
          <p:cNvSpPr txBox="1"/>
          <p:nvPr>
            <p:custDataLst>
              <p:tags r:id="rId12"/>
            </p:custDataLst>
          </p:nvPr>
        </p:nvSpPr>
        <p:spPr>
          <a:xfrm>
            <a:off x="8061325" y="4733661"/>
            <a:ext cx="3706495" cy="1492901"/>
          </a:xfrm>
          <a:prstGeom prst="rect">
            <a:avLst/>
          </a:prstGeom>
          <a:noFill/>
        </p:spPr>
        <p:txBody>
          <a:bodyPr vert="horz" wrap="none" rtlCol="0">
            <a:noAutofit/>
          </a:bodyPr>
          <a:lstStyle/>
          <a:p>
            <a:pPr algn="l"/>
            <a: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_⨹_10_59433"/>
              </a:rPr>
              <a:t>我们要有强烈的</a:t>
            </a:r>
            <a:r>
              <a:rPr kumimoji="0" lang="zh-CN" altLang="en-US"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_⨹_10_59433"/>
              </a:rPr>
              <a:t>主</a:t>
            </a:r>
            <a:r>
              <a:rPr lang="zh-CN" altLang="zh-CN" sz="2800" b="1" noProof="0" dirty="0">
                <a:ln>
                  <a:noFill/>
                </a:ln>
                <a:solidFill>
                  <a:srgbClr val="FF0000"/>
                </a:solidFill>
                <a:effectLst/>
                <a:uLnTx/>
                <a:uFillTx/>
                <a:latin typeface="宋体" panose="02010600030101010101" pitchFamily="2" charset="-122"/>
                <a:ea typeface="宋体" panose="02010600030101010101" pitchFamily="2" charset="-122"/>
                <a:sym typeface="_⨹_9_7e4df"/>
              </a:rPr>
              <a:t>人翁</a:t>
            </a:r>
            <a:endParaRPr lang="en-US" altLang="zh-CN" sz="2800" b="1" noProof="0" dirty="0">
              <a:ln>
                <a:noFill/>
              </a:ln>
              <a:solidFill>
                <a:srgbClr val="FF0000"/>
              </a:solidFill>
              <a:effectLst/>
              <a:uLnTx/>
              <a:uFillTx/>
              <a:latin typeface="宋体" panose="02010600030101010101" pitchFamily="2" charset="-122"/>
              <a:ea typeface="宋体" panose="02010600030101010101" pitchFamily="2" charset="-122"/>
              <a:sym typeface="_⨹_9_7e4df"/>
            </a:endParaRPr>
          </a:p>
          <a:p>
            <a:pPr algn="l"/>
            <a:r>
              <a:rPr lang="zh-CN" altLang="zh-CN" sz="2800" b="1" noProof="0" dirty="0">
                <a:ln>
                  <a:noFill/>
                </a:ln>
                <a:solidFill>
                  <a:srgbClr val="FF0000"/>
                </a:solidFill>
                <a:effectLst/>
                <a:uLnTx/>
                <a:uFillTx/>
                <a:latin typeface="宋体" panose="02010600030101010101" pitchFamily="2" charset="-122"/>
                <a:ea typeface="宋体" panose="02010600030101010101" pitchFamily="2" charset="-122"/>
                <a:sym typeface="_⨹_9_7e4df"/>
              </a:rPr>
              <a:t>意</a:t>
            </a:r>
            <a:b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dirty="0">
              <a:solidFill>
                <a:srgbClr val="FF0000"/>
              </a:solidFill>
            </a:endParaRPr>
          </a:p>
        </p:txBody>
      </p:sp>
      <p:sp>
        <p:nvSpPr>
          <p:cNvPr id="11" name="文本框 10"/>
          <p:cNvSpPr txBox="1"/>
          <p:nvPr>
            <p:custDataLst>
              <p:tags r:id="rId13"/>
            </p:custDataLst>
          </p:nvPr>
        </p:nvSpPr>
        <p:spPr>
          <a:xfrm>
            <a:off x="8422164" y="5155943"/>
            <a:ext cx="3345656" cy="648335"/>
          </a:xfrm>
          <a:prstGeom prst="rect">
            <a:avLst/>
          </a:prstGeom>
          <a:noFill/>
        </p:spPr>
        <p:txBody>
          <a:bodyPr vert="horz" wrap="none" rtlCol="0">
            <a:noAutofit/>
          </a:bodyPr>
          <a:lstStyle/>
          <a:p>
            <a:pPr algn="l"/>
            <a: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_⨹_9_7e4df"/>
              </a:rPr>
              <a:t>识和社会责任</a:t>
            </a:r>
            <a:r>
              <a:rPr lang="zh-CN" altLang="zh-CN" sz="2800" b="1" noProof="0" dirty="0">
                <a:ln>
                  <a:noFill/>
                </a:ln>
                <a:solidFill>
                  <a:srgbClr val="FF0000"/>
                </a:solidFill>
                <a:effectLst/>
                <a:uLnTx/>
                <a:uFillTx/>
                <a:latin typeface="宋体" panose="02010600030101010101" pitchFamily="2" charset="-122"/>
                <a:ea typeface="宋体" panose="02010600030101010101" pitchFamily="2" charset="-122"/>
                <a:sym typeface="+mn-ea"/>
              </a:rPr>
              <a:t>感，关</a:t>
            </a:r>
            <a:endParaRPr lang="en-US" altLang="zh-CN" sz="2800" b="1" noProof="0" dirty="0">
              <a:ln>
                <a:noFill/>
              </a:ln>
              <a:solidFill>
                <a:srgbClr val="FF0000"/>
              </a:solidFill>
              <a:effectLst/>
              <a:uLnTx/>
              <a:uFillTx/>
              <a:latin typeface="宋体" panose="02010600030101010101" pitchFamily="2" charset="-122"/>
              <a:ea typeface="宋体" panose="02010600030101010101" pitchFamily="2" charset="-122"/>
              <a:sym typeface="+mn-ea"/>
            </a:endParaRPr>
          </a:p>
          <a:p>
            <a:pPr algn="l"/>
            <a:r>
              <a:rPr lang="zh-CN" altLang="zh-CN" sz="2800" b="1" noProof="0" dirty="0">
                <a:ln>
                  <a:noFill/>
                </a:ln>
                <a:solidFill>
                  <a:srgbClr val="FF0000"/>
                </a:solidFill>
                <a:effectLst/>
                <a:uLnTx/>
                <a:uFillTx/>
                <a:latin typeface="宋体" panose="02010600030101010101" pitchFamily="2" charset="-122"/>
                <a:ea typeface="宋体" panose="02010600030101010101" pitchFamily="2" charset="-122"/>
                <a:sym typeface="+mn-ea"/>
              </a:rPr>
              <a:t>心</a:t>
            </a:r>
            <a:b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dirty="0">
              <a:solidFill>
                <a:srgbClr val="FF0000"/>
              </a:solidFill>
            </a:endParaRPr>
          </a:p>
        </p:txBody>
      </p:sp>
      <p:sp>
        <p:nvSpPr>
          <p:cNvPr id="12" name="文本框 11"/>
          <p:cNvSpPr txBox="1"/>
          <p:nvPr>
            <p:custDataLst>
              <p:tags r:id="rId14"/>
            </p:custDataLst>
          </p:nvPr>
        </p:nvSpPr>
        <p:spPr>
          <a:xfrm>
            <a:off x="8793734" y="5606505"/>
            <a:ext cx="3037586" cy="648348"/>
          </a:xfrm>
          <a:prstGeom prst="rect">
            <a:avLst/>
          </a:prstGeom>
          <a:noFill/>
        </p:spPr>
        <p:txBody>
          <a:bodyPr vert="horz" wrap="none" rtlCol="0">
            <a:noAutofit/>
          </a:bodyPr>
          <a:lstStyle/>
          <a:p>
            <a:r>
              <a:rPr kumimoji="0" lang="zh-CN" altLang="zh-CN" sz="2800" b="1"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国家大事</a:t>
            </a:r>
            <a:endParaRPr lang="zh-CN" altLang="en-US" dirty="0">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9" grpId="0" build="allAtOnce"/>
      <p:bldP spid="10" grpId="0" build="allAtOnce"/>
      <p:bldP spid="11" grpId="0" build="allAtOnce"/>
      <p:bldP spid="1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4"/>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5"/>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452075" y="76163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78" name="yt_table_11678"/>
          <p:cNvGraphicFramePr>
            <a:graphicFrameLocks noGrp="1"/>
          </p:cNvGraphicFramePr>
          <p:nvPr>
            <p:custDataLst>
              <p:tags r:id="rId6"/>
            </p:custDataLst>
          </p:nvPr>
        </p:nvGraphicFramePr>
        <p:xfrm>
          <a:off x="360000" y="1488670"/>
          <a:ext cx="11471999" cy="4712208"/>
        </p:xfrm>
        <a:graphic>
          <a:graphicData uri="http://schemas.openxmlformats.org/drawingml/2006/table">
            <a:tbl>
              <a:tblPr>
                <a:tableStyleId>{5940675A-B579-460E-94D1-54222C63F5DA}</a:tableStyleId>
              </a:tblPr>
              <a:tblGrid>
                <a:gridCol w="4737871">
                  <a:extLst>
                    <a:ext uri="{9D8B030D-6E8A-4147-A177-3AD203B41FA5}">
                      <a16:colId xmlns:a16="http://schemas.microsoft.com/office/drawing/2014/main" val="20000"/>
                    </a:ext>
                  </a:extLst>
                </a:gridCol>
                <a:gridCol w="1913620">
                  <a:extLst>
                    <a:ext uri="{9D8B030D-6E8A-4147-A177-3AD203B41FA5}">
                      <a16:colId xmlns:a16="http://schemas.microsoft.com/office/drawing/2014/main" val="20001"/>
                    </a:ext>
                  </a:extLst>
                </a:gridCol>
                <a:gridCol w="4820508">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2_b70db"/>
                        </a:rPr>
                        <a:t>小帆在假期积极参与社区服</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务</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这让他丰富了知识</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1_4a92b"/>
                        </a:rPr>
                        <a:t>提</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升了解决问题的能力</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4_cbbbd_⨹_4_64d0f"/>
                        </a:rPr>
                        <a:t>奉献社会</a:t>
                      </a:r>
                      <a:br>
                        <a:rPr lang="zh-CN" altLang="zh-CN" sz="2800" b="1" i="0" u="none">
                          <a:solidFill>
                            <a:srgbClr val="000000"/>
                          </a:solidFill>
                          <a:effectLst/>
                          <a:latin typeface="Times New Roman" panose="02020603050405020304" pitchFamily="28"/>
                          <a:ea typeface="宋体" panose="02010600030101010101" pitchFamily="2" charset="-122"/>
                        </a:rPr>
                      </a:br>
                      <a:r>
                        <a:rPr lang="zh-CN" altLang="zh-CN" sz="2800" b="1" i="0" u="none">
                          <a:solidFill>
                            <a:srgbClr val="000000"/>
                          </a:solidFill>
                          <a:effectLst/>
                          <a:latin typeface="Times New Roman" panose="02020603050405020304" pitchFamily="28"/>
                          <a:ea typeface="宋体" panose="02010600030101010101" pitchFamily="2" charset="-122"/>
                        </a:rPr>
                        <a:t>的意义</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Times New Roman" panose="02020603050405020304" pitchFamily="28"/>
                        </a:rPr>
                        <a:t>⑭</a:t>
                      </a:r>
                      <a:r>
                        <a:rPr lang="en-US" altLang="zh-CN" sz="2800" b="1" i="0" u="none">
                          <a:solidFill>
                            <a:srgbClr val="000000"/>
                          </a:solidFill>
                          <a:effectLst/>
                          <a:latin typeface="Times New Roman" panose="02020603050405020304" pitchFamily="28"/>
                          <a:ea typeface="Times New Roman" panose="02020603050405020304" pitchFamily="28"/>
                        </a:rPr>
                        <a:t>  </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11128"/>
                        </a:rPr>
                        <a:t>奉献社会能够使我们的视</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7671b"/>
                        </a:rPr>
                        <a:t>野不断拓展，知识不断丰</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5cef5"/>
                        </a:rPr>
                        <a:t>富，能力不断提高，道德境</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界不断提升</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rPr>
                        <a:t>我国每年都会举行</a:t>
                      </a:r>
                      <a:r>
                        <a:rPr lang="en-US" altLang="zh-CN" sz="2800" b="1" i="0" u="none">
                          <a:solidFill>
                            <a:srgbClr val="000000"/>
                          </a:solidFill>
                          <a:effectLst/>
                          <a:latin typeface="楷体" panose="02010609060101010101" charset="-122"/>
                          <a:ea typeface="楷体" panose="02010609060101010101" charset="-122"/>
                        </a:rPr>
                        <a:t>“</a:t>
                      </a:r>
                      <a:r>
                        <a:rPr lang="zh-CN" altLang="zh-CN" sz="2800" b="1" i="0" u="none">
                          <a:solidFill>
                            <a:srgbClr val="000000"/>
                          </a:solidFill>
                          <a:effectLst/>
                          <a:latin typeface="Times New Roman" panose="02020603050405020304" pitchFamily="28"/>
                          <a:ea typeface="楷体" panose="02010609060101010101" charset="-122"/>
                          <a:sym typeface="_⨹_3_39065"/>
                        </a:rPr>
                        <a:t>中国好</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人</a:t>
                      </a:r>
                      <a:r>
                        <a:rPr lang="en-US" altLang="zh-CN" sz="2800" b="1" i="0" u="none">
                          <a:solidFill>
                            <a:srgbClr val="000000"/>
                          </a:solidFill>
                          <a:effectLst/>
                          <a:latin typeface="楷体" panose="02010609060101010101" charset="-122"/>
                          <a:ea typeface="楷体" panose="02010609060101010101" charset="-122"/>
                        </a:rPr>
                        <a:t>”</a:t>
                      </a:r>
                      <a:r>
                        <a:rPr lang="zh-CN" altLang="zh-CN" sz="2800" b="1" i="0" u="none">
                          <a:solidFill>
                            <a:srgbClr val="000000"/>
                          </a:solidFill>
                          <a:effectLst/>
                          <a:latin typeface="Times New Roman" panose="02020603050405020304" pitchFamily="28"/>
                          <a:ea typeface="楷体" panose="02010609060101010101" charset="-122"/>
                        </a:rPr>
                        <a:t>评选活动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5_6157c"/>
                        </a:rPr>
                        <a:t>并在全社会</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大力宣扬</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rPr>
                        <a:t>⑮</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e19ae"/>
                        </a:rPr>
                        <a:t>奉献社会能够推动形成向</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f9875"/>
                        </a:rPr>
                        <a:t>上向善的强大力量，使我们</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的社会变得更加和谐美好</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7599326" y="2255629"/>
            <a:ext cx="4288536"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11128"/>
              </a:rPr>
              <a:t>奉献社会能够使我们的视</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5" name="文本框 4"/>
          <p:cNvSpPr txBox="1"/>
          <p:nvPr>
            <p:custDataLst>
              <p:tags r:id="rId8"/>
            </p:custDataLst>
          </p:nvPr>
        </p:nvSpPr>
        <p:spPr>
          <a:xfrm>
            <a:off x="7002145" y="2810325"/>
            <a:ext cx="4829810"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7671b"/>
              </a:rPr>
              <a:t>野不断拓展，知识不断丰</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2_5cef5"/>
              </a:rPr>
              <a:t>富，</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6" name="文本框 5"/>
          <p:cNvSpPr txBox="1"/>
          <p:nvPr>
            <p:custDataLst>
              <p:tags r:id="rId9"/>
            </p:custDataLst>
          </p:nvPr>
        </p:nvSpPr>
        <p:spPr>
          <a:xfrm>
            <a:off x="7002145" y="3365315"/>
            <a:ext cx="4829810"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5cef5"/>
              </a:rPr>
              <a:t>能力不断提高，道德境</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界不断</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7" name="文本框 6"/>
          <p:cNvSpPr txBox="1"/>
          <p:nvPr>
            <p:custDataLst>
              <p:tags r:id="rId10"/>
            </p:custDataLst>
          </p:nvPr>
        </p:nvSpPr>
        <p:spPr>
          <a:xfrm>
            <a:off x="7002426" y="3919837"/>
            <a:ext cx="1966024"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提升</a:t>
            </a:r>
            <a:endParaRPr lang="zh-CN" altLang="en-US">
              <a:solidFill>
                <a:srgbClr val="FF0000"/>
              </a:solidFill>
            </a:endParaRPr>
          </a:p>
        </p:txBody>
      </p:sp>
      <p:sp>
        <p:nvSpPr>
          <p:cNvPr id="9" name="文本框 8"/>
          <p:cNvSpPr txBox="1"/>
          <p:nvPr>
            <p:custDataLst>
              <p:tags r:id="rId11"/>
            </p:custDataLst>
          </p:nvPr>
        </p:nvSpPr>
        <p:spPr>
          <a:xfrm>
            <a:off x="7687945" y="4532445"/>
            <a:ext cx="4074795" cy="648335"/>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e19ae"/>
              </a:rPr>
              <a:t>奉献社会能够推动形成向</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10" name="文本框 9"/>
          <p:cNvSpPr txBox="1"/>
          <p:nvPr>
            <p:custDataLst>
              <p:tags r:id="rId12"/>
            </p:custDataLst>
          </p:nvPr>
        </p:nvSpPr>
        <p:spPr>
          <a:xfrm>
            <a:off x="7042150" y="5076005"/>
            <a:ext cx="4756785"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f9875"/>
              </a:rPr>
              <a:t>上向善的强大力量，使我们</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的</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11" name="文本框 10"/>
          <p:cNvSpPr txBox="1"/>
          <p:nvPr>
            <p:custDataLst>
              <p:tags r:id="rId13"/>
            </p:custDataLst>
          </p:nvPr>
        </p:nvSpPr>
        <p:spPr>
          <a:xfrm>
            <a:off x="7117715" y="5630995"/>
            <a:ext cx="4109085" cy="648335"/>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社会变得更加和谐美好</a:t>
            </a: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9" grpId="0" build="allAtOnce"/>
      <p:bldP spid="10" grpId="0" build="allAtOnce"/>
      <p:bldP spid="11"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2"/>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3"/>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80" name="yt_table_11680"/>
          <p:cNvGraphicFramePr>
            <a:graphicFrameLocks noGrp="1"/>
          </p:cNvGraphicFramePr>
          <p:nvPr>
            <p:custDataLst>
              <p:tags r:id="rId6"/>
            </p:custDataLst>
          </p:nvPr>
        </p:nvGraphicFramePr>
        <p:xfrm>
          <a:off x="360000" y="1790124"/>
          <a:ext cx="11471999" cy="4157472"/>
        </p:xfrm>
        <a:graphic>
          <a:graphicData uri="http://schemas.openxmlformats.org/drawingml/2006/table">
            <a:tbl>
              <a:tblPr>
                <a:tableStyleId>{5940675A-B579-460E-94D1-54222C63F5DA}</a:tableStyleId>
              </a:tblPr>
              <a:tblGrid>
                <a:gridCol w="4883150">
                  <a:extLst>
                    <a:ext uri="{9D8B030D-6E8A-4147-A177-3AD203B41FA5}">
                      <a16:colId xmlns:a16="http://schemas.microsoft.com/office/drawing/2014/main" val="20000"/>
                    </a:ext>
                  </a:extLst>
                </a:gridCol>
                <a:gridCol w="1678940">
                  <a:extLst>
                    <a:ext uri="{9D8B030D-6E8A-4147-A177-3AD203B41FA5}">
                      <a16:colId xmlns:a16="http://schemas.microsoft.com/office/drawing/2014/main" val="20001"/>
                    </a:ext>
                  </a:extLst>
                </a:gridCol>
                <a:gridCol w="4909909">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2_a4d05"/>
                        </a:rPr>
                        <a:t>小林积极参与学校团组织的</a:t>
                      </a:r>
                      <a:r>
                        <a:rPr lang="zh-CN" altLang="zh-CN" sz="2800" b="1" i="0" u="none">
                          <a:solidFill>
                            <a:srgbClr val="000000"/>
                          </a:solidFill>
                          <a:effectLst/>
                          <a:latin typeface="Times New Roman" panose="02020603050405020304" pitchFamily="28"/>
                          <a:ea typeface="楷体" panose="02010609060101010101" charset="-122"/>
                        </a:rPr>
                        <a:t>活动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9_0393b"/>
                        </a:rPr>
                        <a:t>如环保宣传、社区服</a:t>
                      </a:r>
                      <a:r>
                        <a:rPr lang="zh-CN" altLang="zh-CN" sz="2800" b="1" i="0" u="none">
                          <a:solidFill>
                            <a:srgbClr val="000000"/>
                          </a:solidFill>
                          <a:effectLst/>
                          <a:latin typeface="Times New Roman" panose="02020603050405020304" pitchFamily="28"/>
                          <a:ea typeface="楷体" panose="02010609060101010101" charset="-122"/>
                        </a:rPr>
                        <a:t>务等</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9_2698c"/>
                        </a:rPr>
                        <a:t>并主动提交入团申请</a:t>
                      </a:r>
                      <a:r>
                        <a:rPr lang="zh-CN" altLang="zh-CN" sz="2800" b="1" i="0" u="none">
                          <a:solidFill>
                            <a:srgbClr val="000000"/>
                          </a:solidFill>
                          <a:effectLst/>
                          <a:latin typeface="Times New Roman" panose="02020603050405020304" pitchFamily="28"/>
                          <a:ea typeface="楷体" panose="02010609060101010101" charset="-122"/>
                        </a:rPr>
                        <a:t>书</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4_89770_⨹_4_fd7b8"/>
                        </a:rPr>
                        <a:t>奉献社会</a:t>
                      </a:r>
                      <a:br>
                        <a:rPr lang="zh-CN" altLang="zh-CN" sz="2800" b="1" i="0" u="none">
                          <a:solidFill>
                            <a:srgbClr val="000000"/>
                          </a:solidFill>
                          <a:effectLst/>
                          <a:latin typeface="Times New Roman" panose="02020603050405020304" pitchFamily="28"/>
                          <a:ea typeface="宋体" panose="02010600030101010101" pitchFamily="2" charset="-122"/>
                        </a:rPr>
                      </a:br>
                      <a:r>
                        <a:rPr lang="zh-CN" altLang="zh-CN" sz="2800" b="1" i="0" u="none">
                          <a:solidFill>
                            <a:srgbClr val="000000"/>
                          </a:solidFill>
                          <a:effectLst/>
                          <a:latin typeface="Times New Roman" panose="02020603050405020304" pitchFamily="28"/>
                          <a:ea typeface="宋体" panose="02010600030101010101" pitchFamily="2" charset="-122"/>
                        </a:rPr>
                        <a:t>的做法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rPr>
                        <a:t>⑯ </a:t>
                      </a:r>
                      <a:r>
                        <a:rPr lang="en-US" altLang="zh-CN" sz="2800" b="1" i="0" u="none">
                          <a:solidFill>
                            <a:srgbClr val="000000"/>
                          </a:solidFill>
                          <a:effectLst/>
                          <a:latin typeface="Times New Roman" panose="02020603050405020304" pitchFamily="28"/>
                          <a:ea typeface="宋体" panose="02010600030101010101" pitchFamily="2" charset="-122"/>
                        </a:rPr>
                        <a:t> </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84e37"/>
                        </a:rPr>
                        <a:t>追求进步，主动向团组织</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靠拢</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rPr>
                        <a:t>重庆山火</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7_eda19"/>
                        </a:rPr>
                        <a:t>青年摩托军团积</a:t>
                      </a:r>
                      <a:r>
                        <a:rPr lang="zh-CN" altLang="zh-CN" sz="2800" b="1" i="0" u="none">
                          <a:solidFill>
                            <a:srgbClr val="000000"/>
                          </a:solidFill>
                          <a:effectLst/>
                          <a:latin typeface="Times New Roman" panose="02020603050405020304" pitchFamily="28"/>
                          <a:ea typeface="楷体" panose="02010609060101010101" charset="-122"/>
                        </a:rPr>
                        <a:t>极为消防部队运送物资</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Times New Roman" panose="02020603050405020304" pitchFamily="28"/>
                        </a:rPr>
                        <a:t>⑰</a:t>
                      </a:r>
                      <a:r>
                        <a:rPr lang="en-US" altLang="zh-CN" sz="2800" b="1" i="0" u="none">
                          <a:solidFill>
                            <a:srgbClr val="000000"/>
                          </a:solidFill>
                          <a:effectLst/>
                          <a:latin typeface="Times New Roman" panose="02020603050405020304" pitchFamily="28"/>
                          <a:ea typeface="Times New Roman" panose="02020603050405020304" pitchFamily="28"/>
                        </a:rPr>
                        <a:t>  </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1_f0b24"/>
                        </a:rPr>
                        <a:t>勇于担当时代责任，在担</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da3b5"/>
                        </a:rPr>
                        <a:t>当中历练，在尽责中成长，</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d8619"/>
                        </a:rPr>
                        <a:t>努力做一个有责任担当的时</a:t>
                      </a:r>
                      <a:endParaRPr lang="zh-CN" altLang="zh-CN" sz="2800" b="1" i="0" u="none">
                        <a:solidFill>
                          <a:srgbClr val="FF0000">
                            <a:alpha val="0"/>
                          </a:srgbClr>
                        </a:solidFill>
                        <a:effectLst/>
                        <a:latin typeface="宋体" panose="02010600030101010101" pitchFamily="2" charset="-122"/>
                        <a:ea typeface="宋体" panose="02010600030101010101" pitchFamily="2" charset="-122"/>
                      </a:endParaRP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7450101" y="2808162"/>
            <a:ext cx="4288536"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84e37"/>
              </a:rPr>
              <a:t>追求进步，主动向团组织</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5" name="文本框 4"/>
          <p:cNvSpPr txBox="1"/>
          <p:nvPr>
            <p:custDataLst>
              <p:tags r:id="rId8"/>
            </p:custDataLst>
          </p:nvPr>
        </p:nvSpPr>
        <p:spPr>
          <a:xfrm>
            <a:off x="6874791" y="3362898"/>
            <a:ext cx="894461"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靠拢</a:t>
            </a:r>
            <a:endParaRPr lang="zh-CN" altLang="en-US">
              <a:solidFill>
                <a:srgbClr val="FF0000"/>
              </a:solidFill>
            </a:endParaRPr>
          </a:p>
        </p:txBody>
      </p:sp>
      <p:sp>
        <p:nvSpPr>
          <p:cNvPr id="6" name="文本框 5"/>
          <p:cNvSpPr txBox="1"/>
          <p:nvPr>
            <p:custDataLst>
              <p:tags r:id="rId9"/>
            </p:custDataLst>
          </p:nvPr>
        </p:nvSpPr>
        <p:spPr>
          <a:xfrm>
            <a:off x="7340600" y="4305959"/>
            <a:ext cx="4495800"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1_f0b24"/>
              </a:rPr>
              <a:t>勇于担当时代责任，在担</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2_da3b5"/>
              </a:rPr>
              <a:t>当</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7" name="文本框 6"/>
          <p:cNvSpPr txBox="1"/>
          <p:nvPr>
            <p:custDataLst>
              <p:tags r:id="rId10"/>
            </p:custDataLst>
          </p:nvPr>
        </p:nvSpPr>
        <p:spPr>
          <a:xfrm>
            <a:off x="6991985" y="4860314"/>
            <a:ext cx="4843780"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da3b5"/>
              </a:rPr>
              <a:t>中历练，在尽责中成长，</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2_d8619"/>
              </a:rPr>
              <a:t>努力</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
        <p:nvSpPr>
          <p:cNvPr id="9" name="文本框 8"/>
          <p:cNvSpPr txBox="1"/>
          <p:nvPr>
            <p:custDataLst>
              <p:tags r:id="rId11"/>
            </p:custDataLst>
          </p:nvPr>
        </p:nvSpPr>
        <p:spPr>
          <a:xfrm>
            <a:off x="7002780" y="5415304"/>
            <a:ext cx="4919345" cy="648335"/>
          </a:xfrm>
          <a:prstGeom prst="rect">
            <a:avLst/>
          </a:prstGeom>
          <a:noFill/>
        </p:spPr>
        <p:txBody>
          <a:bodyPr vert="horz" wrap="none" rtlCol="0">
            <a:no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d8619"/>
              </a:rPr>
              <a:t>做一个有责任担当的时</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代新人</a:t>
            </a:r>
            <a:b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b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04473-D0FA-DF0E-157A-C99191A70F7A}"/>
            </a:ext>
          </a:extLst>
        </p:cNvPr>
        <p:cNvGrpSpPr/>
        <p:nvPr/>
      </p:nvGrpSpPr>
      <p:grpSpPr>
        <a:xfrm>
          <a:off x="0" y="0"/>
          <a:ext cx="0" cy="0"/>
          <a:chOff x="0" y="0"/>
          <a:chExt cx="0" cy="0"/>
        </a:xfrm>
      </p:grpSpPr>
      <p:grpSp>
        <p:nvGrpSpPr>
          <p:cNvPr id="7" name="组合 6">
            <a:extLst>
              <a:ext uri="{FF2B5EF4-FFF2-40B4-BE49-F238E27FC236}">
                <a16:creationId xmlns:a16="http://schemas.microsoft.com/office/drawing/2014/main" id="{B6B8747D-25BC-395F-E4AA-E0FA5BCFAEEA}"/>
              </a:ext>
            </a:extLst>
          </p:cNvPr>
          <p:cNvGrpSpPr/>
          <p:nvPr>
            <p:custDataLst>
              <p:tags r:id="rId2"/>
            </p:custDataLst>
          </p:nvPr>
        </p:nvGrpSpPr>
        <p:grpSpPr>
          <a:xfrm>
            <a:off x="4917441" y="2707005"/>
            <a:ext cx="6798302" cy="2518410"/>
            <a:chOff x="8030" y="3538"/>
            <a:chExt cx="9965" cy="3966"/>
          </a:xfrm>
        </p:grpSpPr>
        <p:sp>
          <p:nvSpPr>
            <p:cNvPr id="27" name="图形">
              <a:extLst>
                <a:ext uri="{FF2B5EF4-FFF2-40B4-BE49-F238E27FC236}">
                  <a16:creationId xmlns:a16="http://schemas.microsoft.com/office/drawing/2014/main" id="{2AF69678-8BB6-E150-2CFD-347FE06D10DC}"/>
                </a:ext>
              </a:extLst>
            </p:cNvPr>
            <p:cNvSpPr txBox="1"/>
            <p:nvPr>
              <p:custDataLst>
                <p:tags r:id="rId9"/>
              </p:custDataLst>
            </p:nvPr>
          </p:nvSpPr>
          <p:spPr>
            <a:xfrm>
              <a:off x="8030" y="3538"/>
              <a:ext cx="9965" cy="11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zh-CN" sz="4000" b="1" dirty="0"/>
                <a:t>单元典型错题集</a:t>
              </a:r>
              <a:r>
                <a:rPr lang="zh-CN" altLang="en-US" sz="4000" b="1" dirty="0"/>
                <a:t>（评析专项）</a:t>
              </a:r>
              <a:endParaRPr lang="zh-CN" altLang="en-US" sz="4000" b="1" dirty="0">
                <a:solidFill>
                  <a:srgbClr val="B7650D"/>
                </a:solidFill>
                <a:effectLst/>
                <a:latin typeface="思源宋体 CN Heavy" panose="02020900000000000000" charset="-122"/>
                <a:ea typeface="思源宋体 CN Heavy" panose="02020900000000000000" charset="-122"/>
                <a:cs typeface="思源黑体旧字形 Light" panose="020B0300000000000000" charset="-128"/>
                <a:sym typeface="汉仪书宋二简" panose="02010600000101010101"/>
              </a:endParaRPr>
            </a:p>
          </p:txBody>
        </p:sp>
        <p:grpSp>
          <p:nvGrpSpPr>
            <p:cNvPr id="30" name="图形">
              <a:extLst>
                <a:ext uri="{FF2B5EF4-FFF2-40B4-BE49-F238E27FC236}">
                  <a16:creationId xmlns:a16="http://schemas.microsoft.com/office/drawing/2014/main" id="{12925972-5CF5-1A82-11AE-7DAD085DAAEF}"/>
                </a:ext>
              </a:extLst>
            </p:cNvPr>
            <p:cNvGrpSpPr/>
            <p:nvPr>
              <p:custDataLst>
                <p:tags r:id="rId10"/>
              </p:custDataLst>
            </p:nvPr>
          </p:nvGrpSpPr>
          <p:grpSpPr>
            <a:xfrm>
              <a:off x="16000" y="6498"/>
              <a:ext cx="1827" cy="180"/>
              <a:chOff x="14679" y="7893"/>
              <a:chExt cx="1827" cy="180"/>
            </a:xfrm>
            <a:gradFill>
              <a:gsLst>
                <a:gs pos="100000">
                  <a:srgbClr val="02AE24"/>
                </a:gs>
                <a:gs pos="0">
                  <a:srgbClr val="2DBC40"/>
                </a:gs>
              </a:gsLst>
              <a:lin ang="10800000" scaled="0"/>
            </a:gradFill>
          </p:grpSpPr>
          <p:sp>
            <p:nvSpPr>
              <p:cNvPr id="11" name="图形">
                <a:extLst>
                  <a:ext uri="{FF2B5EF4-FFF2-40B4-BE49-F238E27FC236}">
                    <a16:creationId xmlns:a16="http://schemas.microsoft.com/office/drawing/2014/main" id="{AE921A96-CF4F-AAFA-5A80-B59407C1AB95}"/>
                  </a:ext>
                </a:extLst>
              </p:cNvPr>
              <p:cNvSpPr/>
              <p:nvPr>
                <p:custDataLst>
                  <p:tags r:id="rId12"/>
                </p:custDataLst>
              </p:nvPr>
            </p:nvSpPr>
            <p:spPr>
              <a:xfrm>
                <a:off x="15667"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2" name="图形">
                <a:extLst>
                  <a:ext uri="{FF2B5EF4-FFF2-40B4-BE49-F238E27FC236}">
                    <a16:creationId xmlns:a16="http://schemas.microsoft.com/office/drawing/2014/main" id="{C606443E-26A9-5D2E-B3F6-D93B9C37EC60}"/>
                  </a:ext>
                </a:extLst>
              </p:cNvPr>
              <p:cNvSpPr/>
              <p:nvPr>
                <p:custDataLst>
                  <p:tags r:id="rId13"/>
                </p:custDataLst>
              </p:nvPr>
            </p:nvSpPr>
            <p:spPr>
              <a:xfrm>
                <a:off x="15996"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3" name="图形">
                <a:extLst>
                  <a:ext uri="{FF2B5EF4-FFF2-40B4-BE49-F238E27FC236}">
                    <a16:creationId xmlns:a16="http://schemas.microsoft.com/office/drawing/2014/main" id="{65E592C8-6D38-3B4E-7EC5-E46F4A75A058}"/>
                  </a:ext>
                </a:extLst>
              </p:cNvPr>
              <p:cNvSpPr/>
              <p:nvPr>
                <p:custDataLst>
                  <p:tags r:id="rId14"/>
                </p:custDataLst>
              </p:nvPr>
            </p:nvSpPr>
            <p:spPr>
              <a:xfrm>
                <a:off x="16326"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4" name="图形">
                <a:extLst>
                  <a:ext uri="{FF2B5EF4-FFF2-40B4-BE49-F238E27FC236}">
                    <a16:creationId xmlns:a16="http://schemas.microsoft.com/office/drawing/2014/main" id="{3D484269-8E15-5AE6-8F88-B37F762197E6}"/>
                  </a:ext>
                </a:extLst>
              </p:cNvPr>
              <p:cNvSpPr/>
              <p:nvPr>
                <p:custDataLst>
                  <p:tags r:id="rId15"/>
                </p:custDataLst>
              </p:nvPr>
            </p:nvSpPr>
            <p:spPr>
              <a:xfrm>
                <a:off x="14679"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5" name="图形">
                <a:extLst>
                  <a:ext uri="{FF2B5EF4-FFF2-40B4-BE49-F238E27FC236}">
                    <a16:creationId xmlns:a16="http://schemas.microsoft.com/office/drawing/2014/main" id="{59772796-8CD2-2E46-96DD-9C034FABEFCC}"/>
                  </a:ext>
                </a:extLst>
              </p:cNvPr>
              <p:cNvSpPr/>
              <p:nvPr>
                <p:custDataLst>
                  <p:tags r:id="rId16"/>
                </p:custDataLst>
              </p:nvPr>
            </p:nvSpPr>
            <p:spPr>
              <a:xfrm>
                <a:off x="15008"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12" name="图形">
                <a:extLst>
                  <a:ext uri="{FF2B5EF4-FFF2-40B4-BE49-F238E27FC236}">
                    <a16:creationId xmlns:a16="http://schemas.microsoft.com/office/drawing/2014/main" id="{1796C326-ACCC-D319-8AE5-3378CD6382C8}"/>
                  </a:ext>
                </a:extLst>
              </p:cNvPr>
              <p:cNvSpPr/>
              <p:nvPr>
                <p:custDataLst>
                  <p:tags r:id="rId17"/>
                </p:custDataLst>
              </p:nvPr>
            </p:nvSpPr>
            <p:spPr>
              <a:xfrm>
                <a:off x="15338"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grpSp>
        <p:cxnSp>
          <p:nvCxnSpPr>
            <p:cNvPr id="83" name="图形">
              <a:extLst>
                <a:ext uri="{FF2B5EF4-FFF2-40B4-BE49-F238E27FC236}">
                  <a16:creationId xmlns:a16="http://schemas.microsoft.com/office/drawing/2014/main" id="{58373083-1870-A3E2-1C55-919B831808F6}"/>
                </a:ext>
              </a:extLst>
            </p:cNvPr>
            <p:cNvCxnSpPr/>
            <p:nvPr>
              <p:custDataLst>
                <p:tags r:id="rId11"/>
              </p:custDataLst>
            </p:nvPr>
          </p:nvCxnSpPr>
          <p:spPr>
            <a:xfrm flipV="1">
              <a:off x="8211" y="7485"/>
              <a:ext cx="7416" cy="19"/>
            </a:xfrm>
            <a:prstGeom prst="line">
              <a:avLst/>
            </a:prstGeom>
            <a:ln w="22225">
              <a:solidFill>
                <a:schemeClr val="bg2">
                  <a:lumMod val="8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9" name="直接连接符 8">
            <a:extLst>
              <a:ext uri="{FF2B5EF4-FFF2-40B4-BE49-F238E27FC236}">
                <a16:creationId xmlns:a16="http://schemas.microsoft.com/office/drawing/2014/main" id="{7D3F1F02-2B20-24C7-A786-0BE0A28A712C}"/>
              </a:ext>
            </a:extLst>
          </p:cNvPr>
          <p:cNvCxnSpPr/>
          <p:nvPr>
            <p:custDataLst>
              <p:tags r:id="rId3"/>
            </p:custDataLst>
          </p:nvPr>
        </p:nvCxnSpPr>
        <p:spPr>
          <a:xfrm flipV="1">
            <a:off x="6523355" y="2294255"/>
            <a:ext cx="3888740" cy="10160"/>
          </a:xfrm>
          <a:prstGeom prst="line">
            <a:avLst/>
          </a:prstGeom>
          <a:ln w="28575" cmpd="sng">
            <a:solidFill>
              <a:srgbClr val="F2B64C"/>
            </a:solidFill>
            <a:prstDash val="solid"/>
          </a:ln>
        </p:spPr>
        <p:style>
          <a:lnRef idx="2">
            <a:schemeClr val="accent1"/>
          </a:lnRef>
          <a:fillRef idx="0">
            <a:srgbClr val="FFFFFF"/>
          </a:fillRef>
          <a:effectRef idx="0">
            <a:srgbClr val="FFFFFF"/>
          </a:effectRef>
          <a:fontRef idx="minor">
            <a:schemeClr val="tx1"/>
          </a:fontRef>
        </p:style>
      </p:cxnSp>
      <p:grpSp>
        <p:nvGrpSpPr>
          <p:cNvPr id="51" name="组合 50">
            <a:extLst>
              <a:ext uri="{FF2B5EF4-FFF2-40B4-BE49-F238E27FC236}">
                <a16:creationId xmlns:a16="http://schemas.microsoft.com/office/drawing/2014/main" id="{5318AE8A-E736-0EFD-BE49-ABA717E3FC37}"/>
              </a:ext>
            </a:extLst>
          </p:cNvPr>
          <p:cNvGrpSpPr/>
          <p:nvPr>
            <p:custDataLst>
              <p:tags r:id="rId4"/>
            </p:custDataLst>
          </p:nvPr>
        </p:nvGrpSpPr>
        <p:grpSpPr>
          <a:xfrm>
            <a:off x="114044" y="1701343"/>
            <a:ext cx="4503949" cy="3846522"/>
            <a:chOff x="2238" y="3198"/>
            <a:chExt cx="14722" cy="12576"/>
          </a:xfrm>
        </p:grpSpPr>
        <p:sp>
          <p:nvSpPr>
            <p:cNvPr id="52" name="缺角矩形 51">
              <a:extLst>
                <a:ext uri="{FF2B5EF4-FFF2-40B4-BE49-F238E27FC236}">
                  <a16:creationId xmlns:a16="http://schemas.microsoft.com/office/drawing/2014/main" id="{F2794D14-124E-1EF4-E5C1-B779404C1836}"/>
                </a:ext>
              </a:extLst>
            </p:cNvPr>
            <p:cNvSpPr/>
            <p:nvPr>
              <p:custDataLst>
                <p:tags r:id="rId6"/>
              </p:custDataLst>
            </p:nvPr>
          </p:nvSpPr>
          <p:spPr>
            <a:xfrm>
              <a:off x="2238" y="3198"/>
              <a:ext cx="14722" cy="12576"/>
            </a:xfrm>
            <a:prstGeom prst="plaque">
              <a:avLst/>
            </a:prstGeom>
            <a:solidFill>
              <a:schemeClr val="bg1"/>
            </a:solidFill>
            <a:ln w="25400" cap="rnd">
              <a:solidFill>
                <a:srgbClr val="E9B567">
                  <a:alpha val="70000"/>
                </a:srgb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53" name="缺角矩形 52">
              <a:extLst>
                <a:ext uri="{FF2B5EF4-FFF2-40B4-BE49-F238E27FC236}">
                  <a16:creationId xmlns:a16="http://schemas.microsoft.com/office/drawing/2014/main" id="{BDC0899B-365F-11C0-C750-1801C16E3BC6}"/>
                </a:ext>
              </a:extLst>
            </p:cNvPr>
            <p:cNvSpPr/>
            <p:nvPr>
              <p:custDataLst>
                <p:tags r:id="rId7"/>
              </p:custDataLst>
            </p:nvPr>
          </p:nvSpPr>
          <p:spPr>
            <a:xfrm>
              <a:off x="2666" y="3563"/>
              <a:ext cx="13871" cy="11849"/>
            </a:xfrm>
            <a:prstGeom prst="plaque">
              <a:avLst>
                <a:gd name="adj" fmla="val 7035"/>
              </a:avLst>
            </a:prstGeom>
            <a:solidFill>
              <a:schemeClr val="bg1"/>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书宋二简" panose="02010600000101010101"/>
                <a:ea typeface="汉仪书宋二简" panose="02010600000101010101"/>
                <a:sym typeface="汉仪书宋二简" panose="02010600000101010101"/>
              </a:endParaRPr>
            </a:p>
          </p:txBody>
        </p:sp>
        <p:pic>
          <p:nvPicPr>
            <p:cNvPr id="54" name="图片 53" descr="7805730_">
              <a:extLst>
                <a:ext uri="{FF2B5EF4-FFF2-40B4-BE49-F238E27FC236}">
                  <a16:creationId xmlns:a16="http://schemas.microsoft.com/office/drawing/2014/main" id="{8F8B6439-AE53-B908-D73E-7B2839E64A91}"/>
                </a:ext>
              </a:extLst>
            </p:cNvPr>
            <p:cNvPicPr>
              <a:picLocks noChangeAspect="1"/>
            </p:cNvPicPr>
            <p:nvPr>
              <p:custDataLst>
                <p:tags r:id="rId8"/>
              </p:custDataLst>
            </p:nvPr>
          </p:nvPicPr>
          <p:blipFill>
            <a:blip r:embed="rId19"/>
            <a:srcRect r="14926"/>
            <a:stretch>
              <a:fillRect/>
            </a:stretch>
          </p:blipFill>
          <p:spPr>
            <a:xfrm flipH="1">
              <a:off x="3022" y="3868"/>
              <a:ext cx="13157" cy="11240"/>
            </a:xfrm>
            <a:custGeom>
              <a:avLst/>
              <a:gdLst/>
              <a:ahLst/>
              <a:cxnLst>
                <a:cxn ang="3">
                  <a:pos x="hc" y="t"/>
                </a:cxn>
                <a:cxn ang="cd2">
                  <a:pos x="l" y="vc"/>
                </a:cxn>
                <a:cxn ang="cd4">
                  <a:pos x="hc" y="b"/>
                </a:cxn>
                <a:cxn ang="0">
                  <a:pos x="r" y="vc"/>
                </a:cxn>
              </a:cxnLst>
              <a:rect l="l" t="t" r="r" b="b"/>
              <a:pathLst>
                <a:path w="6828" h="5833">
                  <a:moveTo>
                    <a:pt x="485" y="0"/>
                  </a:moveTo>
                  <a:lnTo>
                    <a:pt x="6343" y="0"/>
                  </a:lnTo>
                  <a:cubicBezTo>
                    <a:pt x="6343" y="268"/>
                    <a:pt x="6560" y="485"/>
                    <a:pt x="6828" y="485"/>
                  </a:cubicBezTo>
                  <a:lnTo>
                    <a:pt x="6828" y="5348"/>
                  </a:lnTo>
                  <a:cubicBezTo>
                    <a:pt x="6560" y="5348"/>
                    <a:pt x="6343" y="5565"/>
                    <a:pt x="6343" y="5833"/>
                  </a:cubicBezTo>
                  <a:lnTo>
                    <a:pt x="485" y="5833"/>
                  </a:lnTo>
                  <a:cubicBezTo>
                    <a:pt x="485" y="5565"/>
                    <a:pt x="268" y="5348"/>
                    <a:pt x="0" y="5348"/>
                  </a:cubicBezTo>
                  <a:lnTo>
                    <a:pt x="0" y="485"/>
                  </a:lnTo>
                  <a:cubicBezTo>
                    <a:pt x="268" y="485"/>
                    <a:pt x="485" y="268"/>
                    <a:pt x="485" y="0"/>
                  </a:cubicBezTo>
                  <a:close/>
                </a:path>
              </a:pathLst>
            </a:custGeom>
            <a:ln w="6350">
              <a:solidFill>
                <a:srgbClr val="E7AD5C"/>
              </a:solidFill>
            </a:ln>
          </p:spPr>
        </p:pic>
      </p:grpSp>
      <p:cxnSp>
        <p:nvCxnSpPr>
          <p:cNvPr id="2" name="直接连接符 1">
            <a:extLst>
              <a:ext uri="{FF2B5EF4-FFF2-40B4-BE49-F238E27FC236}">
                <a16:creationId xmlns:a16="http://schemas.microsoft.com/office/drawing/2014/main" id="{3F36B1B8-C70A-8DFA-8BA6-BE1A0FD01DFD}"/>
              </a:ext>
            </a:extLst>
          </p:cNvPr>
          <p:cNvCxnSpPr/>
          <p:nvPr>
            <p:custDataLst>
              <p:tags r:id="rId5"/>
            </p:custDataLst>
          </p:nvPr>
        </p:nvCxnSpPr>
        <p:spPr>
          <a:xfrm flipV="1">
            <a:off x="6523355" y="3903980"/>
            <a:ext cx="3888740" cy="10160"/>
          </a:xfrm>
          <a:prstGeom prst="line">
            <a:avLst/>
          </a:prstGeom>
          <a:ln w="28575" cmpd="sng">
            <a:solidFill>
              <a:srgbClr val="F2B64C"/>
            </a:solidFill>
            <a:prstDash val="solid"/>
          </a:ln>
        </p:spPr>
        <p:style>
          <a:lnRef idx="2">
            <a:schemeClr val="accent1"/>
          </a:lnRef>
          <a:fillRef idx="0">
            <a:srgbClr val="FFFFFF"/>
          </a:fillRef>
          <a:effectRef idx="0">
            <a:srgbClr val="FFFFFF"/>
          </a:effectRef>
          <a:fontRef idx="minor">
            <a:schemeClr val="tx1"/>
          </a:fontRef>
        </p:style>
      </p:cxnSp>
    </p:spTree>
    <p:custDataLst>
      <p:tags r:id="rId1"/>
    </p:custDataLst>
    <p:extLst>
      <p:ext uri="{BB962C8B-B14F-4D97-AF65-F5344CB8AC3E}">
        <p14:creationId xmlns:p14="http://schemas.microsoft.com/office/powerpoint/2010/main" val="235055615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C2C89-A1F1-3AB0-03E5-AD922ED7C03F}"/>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26829483-9237-5099-1C68-07C22484C7BB}"/>
              </a:ext>
            </a:extLst>
          </p:cNvPr>
          <p:cNvSpPr txBox="1"/>
          <p:nvPr/>
        </p:nvSpPr>
        <p:spPr>
          <a:xfrm>
            <a:off x="220345" y="233046"/>
            <a:ext cx="11751310" cy="6124754"/>
          </a:xfrm>
          <a:prstGeom prst="rect">
            <a:avLst/>
          </a:prstGeom>
        </p:spPr>
        <p:txBody>
          <a:bodyPr wrap="square">
            <a:spAutoFit/>
          </a:bodyPr>
          <a:lstStyle/>
          <a:p>
            <a:pPr indent="0" defTabSz="266700" eaLnBrk="0" fontAlgn="base">
              <a:lnSpc>
                <a:spcPct val="100000"/>
              </a:lnSpc>
              <a:spcBef>
                <a:spcPct val="0"/>
              </a:spcBef>
              <a:spcAft>
                <a:spcPct val="0"/>
              </a:spcAft>
            </a:pPr>
            <a:r>
              <a:rPr lang="zh-CN" altLang="zh-CN" sz="2800" b="1" dirty="0"/>
              <a:t>【典型错误回顾</a:t>
            </a:r>
            <a:r>
              <a:rPr lang="en-US" altLang="zh-CN" sz="2800" b="1" dirty="0"/>
              <a:t>A</a:t>
            </a:r>
            <a:r>
              <a:rPr lang="zh-CN" altLang="zh-CN" sz="2800" b="1" dirty="0"/>
              <a:t>】</a:t>
            </a:r>
            <a:r>
              <a:rPr lang="zh-CN" altLang="en-US" sz="2800" b="1" dirty="0">
                <a:solidFill>
                  <a:srgbClr val="000000"/>
                </a:solidFill>
                <a:latin typeface="Times New Roman" panose="02020603050405020304"/>
                <a:ea typeface="新宋体" panose="02010609030101010101" charset="-122"/>
              </a:rPr>
              <a:t>材料一：</a:t>
            </a:r>
            <a:r>
              <a:rPr lang="zh-CN" altLang="en-US" sz="2800" dirty="0">
                <a:solidFill>
                  <a:srgbClr val="000000"/>
                </a:solidFill>
                <a:latin typeface="楷体" panose="02010609060101010101" charset="-122"/>
                <a:ea typeface="楷体" panose="02010609060101010101" charset="-122"/>
              </a:rPr>
              <a:t>小刘在一家商店购买了</a:t>
            </a:r>
            <a:r>
              <a:rPr lang="en-US" altLang="zh-CN" sz="2800" dirty="0">
                <a:solidFill>
                  <a:srgbClr val="000000"/>
                </a:solidFill>
                <a:latin typeface="楷体" panose="02010609060101010101" charset="-122"/>
                <a:ea typeface="楷体" panose="02010609060101010101" charset="-122"/>
              </a:rPr>
              <a:t>1</a:t>
            </a:r>
            <a:r>
              <a:rPr lang="zh-CN" altLang="en-US" sz="2800" dirty="0">
                <a:solidFill>
                  <a:srgbClr val="000000"/>
                </a:solidFill>
                <a:latin typeface="楷体" panose="02010609060101010101" charset="-122"/>
                <a:ea typeface="楷体" panose="02010609060101010101" charset="-122"/>
              </a:rPr>
              <a:t>个某品牌打折面包，通过微信扫码支付了</a:t>
            </a:r>
            <a:r>
              <a:rPr lang="en-US" altLang="zh-CN" sz="2800" dirty="0">
                <a:solidFill>
                  <a:srgbClr val="000000"/>
                </a:solidFill>
                <a:latin typeface="楷体" panose="02010609060101010101" charset="-122"/>
                <a:ea typeface="楷体" panose="02010609060101010101" charset="-122"/>
              </a:rPr>
              <a:t>1</a:t>
            </a:r>
            <a:r>
              <a:rPr lang="zh-CN" altLang="en-US" sz="2800" dirty="0">
                <a:solidFill>
                  <a:srgbClr val="000000"/>
                </a:solidFill>
                <a:latin typeface="楷体" panose="02010609060101010101" charset="-122"/>
                <a:ea typeface="楷体" panose="02010609060101010101" charset="-122"/>
              </a:rPr>
              <a:t>元货款。在食用过程中，他发现该面包是过期食品。由于小刘平时注重学习维权相关法律知识，于是他找到商店店主理论，依据</a:t>
            </a:r>
            <a:r>
              <a:rPr lang="en-US" altLang="zh-CN" sz="2800" dirty="0">
                <a:solidFill>
                  <a:srgbClr val="000000"/>
                </a:solidFill>
                <a:latin typeface="楷体" panose="02010609060101010101" charset="-122"/>
                <a:ea typeface="楷体" panose="02010609060101010101" charset="-122"/>
              </a:rPr>
              <a:t>《</a:t>
            </a:r>
            <a:r>
              <a:rPr lang="zh-CN" altLang="en-US" sz="2800" dirty="0">
                <a:solidFill>
                  <a:srgbClr val="000000"/>
                </a:solidFill>
                <a:latin typeface="楷体" panose="02010609060101010101" charset="-122"/>
                <a:ea typeface="楷体" panose="02010609060101010101" charset="-122"/>
              </a:rPr>
              <a:t>食品安全法</a:t>
            </a:r>
            <a:r>
              <a:rPr lang="en-US" altLang="zh-CN" sz="2800" dirty="0">
                <a:solidFill>
                  <a:srgbClr val="000000"/>
                </a:solidFill>
                <a:latin typeface="楷体" panose="02010609060101010101" charset="-122"/>
                <a:ea typeface="楷体" panose="02010609060101010101" charset="-122"/>
              </a:rPr>
              <a:t>》</a:t>
            </a:r>
            <a:r>
              <a:rPr lang="zh-CN" altLang="en-US" sz="2800" dirty="0">
                <a:solidFill>
                  <a:srgbClr val="000000"/>
                </a:solidFill>
                <a:latin typeface="楷体" panose="02010609060101010101" charset="-122"/>
                <a:ea typeface="楷体" panose="02010609060101010101" charset="-122"/>
              </a:rPr>
              <a:t>相关规定，要求店主赔偿自己</a:t>
            </a:r>
            <a:r>
              <a:rPr lang="en-US" altLang="zh-CN" sz="2800" dirty="0">
                <a:solidFill>
                  <a:srgbClr val="000000"/>
                </a:solidFill>
                <a:latin typeface="楷体" panose="02010609060101010101" charset="-122"/>
                <a:ea typeface="楷体" panose="02010609060101010101" charset="-122"/>
              </a:rPr>
              <a:t>1000</a:t>
            </a:r>
            <a:r>
              <a:rPr lang="zh-CN" altLang="en-US" sz="2800" dirty="0">
                <a:solidFill>
                  <a:srgbClr val="000000"/>
                </a:solidFill>
                <a:latin typeface="楷体" panose="02010609060101010101" charset="-122"/>
                <a:ea typeface="楷体" panose="02010609060101010101" charset="-122"/>
              </a:rPr>
              <a:t>元损失。但商店以面包是打折商品为由，仅同意按照价款的十倍支付</a:t>
            </a:r>
            <a:r>
              <a:rPr lang="en-US" altLang="zh-CN" sz="2800" dirty="0">
                <a:solidFill>
                  <a:srgbClr val="000000"/>
                </a:solidFill>
                <a:latin typeface="楷体" panose="02010609060101010101" charset="-122"/>
                <a:ea typeface="楷体" panose="02010609060101010101" charset="-122"/>
              </a:rPr>
              <a:t>10</a:t>
            </a:r>
            <a:r>
              <a:rPr lang="zh-CN" altLang="en-US" sz="2800" dirty="0">
                <a:solidFill>
                  <a:srgbClr val="000000"/>
                </a:solidFill>
                <a:latin typeface="楷体" panose="02010609060101010101" charset="-122"/>
                <a:ea typeface="楷体" panose="02010609060101010101" charset="-122"/>
              </a:rPr>
              <a:t>元赔偿。随后，小刘前往一家律师事务所咨询，在律师的建议下，他将此事件向当地市场监督管理局反映。市场监督管理局经过调查后进行了处理，最终要求商店赔偿小刘</a:t>
            </a:r>
            <a:r>
              <a:rPr lang="en-US" altLang="zh-CN" sz="2800" dirty="0">
                <a:solidFill>
                  <a:srgbClr val="000000"/>
                </a:solidFill>
                <a:latin typeface="楷体" panose="02010609060101010101" charset="-122"/>
                <a:ea typeface="楷体" panose="02010609060101010101" charset="-122"/>
              </a:rPr>
              <a:t>1000</a:t>
            </a:r>
            <a:r>
              <a:rPr lang="zh-CN" altLang="en-US" sz="2800" dirty="0">
                <a:solidFill>
                  <a:srgbClr val="000000"/>
                </a:solidFill>
                <a:latin typeface="楷体" panose="02010609060101010101" charset="-122"/>
                <a:ea typeface="楷体" panose="02010609060101010101" charset="-122"/>
              </a:rPr>
              <a:t>元，并对该商家作出了相应处罚。</a:t>
            </a:r>
          </a:p>
          <a:p>
            <a:pPr defTabSz="266700" eaLnBrk="0" fontAlgn="base">
              <a:spcBef>
                <a:spcPct val="0"/>
              </a:spcBef>
              <a:spcAft>
                <a:spcPct val="0"/>
              </a:spcAft>
            </a:pPr>
            <a:r>
              <a:rPr lang="zh-CN" altLang="en-US" sz="2800" b="1" dirty="0">
                <a:solidFill>
                  <a:srgbClr val="000000"/>
                </a:solidFill>
                <a:latin typeface="Times New Roman" panose="02020603050405020304"/>
                <a:ea typeface="新宋体" panose="02010609030101010101" charset="-122"/>
              </a:rPr>
              <a:t>材料二：</a:t>
            </a:r>
            <a:r>
              <a:rPr lang="en-US" altLang="zh-CN" sz="2800" dirty="0">
                <a:solidFill>
                  <a:srgbClr val="000000"/>
                </a:solidFill>
                <a:latin typeface="楷体" panose="02010609060101010101" charset="-122"/>
                <a:ea typeface="楷体" panose="02010609060101010101" charset="-122"/>
              </a:rPr>
              <a:t>《</a:t>
            </a:r>
            <a:r>
              <a:rPr lang="zh-CN" altLang="en-US" sz="2800" dirty="0">
                <a:solidFill>
                  <a:srgbClr val="000000"/>
                </a:solidFill>
                <a:latin typeface="楷体" panose="02010609060101010101" charset="-122"/>
                <a:ea typeface="楷体" panose="02010609060101010101" charset="-122"/>
              </a:rPr>
              <a:t>食品安全法</a:t>
            </a:r>
            <a:r>
              <a:rPr lang="en-US" altLang="zh-CN" sz="2800" dirty="0">
                <a:solidFill>
                  <a:srgbClr val="000000"/>
                </a:solidFill>
                <a:latin typeface="楷体" panose="02010609060101010101" charset="-122"/>
                <a:ea typeface="楷体" panose="02010609060101010101" charset="-122"/>
              </a:rPr>
              <a:t>》</a:t>
            </a:r>
            <a:r>
              <a:rPr lang="zh-CN" altLang="en-US" sz="2800" dirty="0">
                <a:solidFill>
                  <a:srgbClr val="000000"/>
                </a:solidFill>
                <a:latin typeface="楷体" panose="02010609060101010101" charset="-122"/>
                <a:ea typeface="楷体" panose="02010609060101010101" charset="-122"/>
              </a:rPr>
              <a:t>第一百四十八条 </a:t>
            </a:r>
            <a:r>
              <a:rPr lang="en-US" altLang="zh-CN" sz="2800" dirty="0">
                <a:solidFill>
                  <a:srgbClr val="000000"/>
                </a:solidFill>
                <a:latin typeface="楷体" panose="02010609060101010101" charset="-122"/>
                <a:ea typeface="楷体" panose="02010609060101010101" charset="-122"/>
              </a:rPr>
              <a:t> </a:t>
            </a:r>
            <a:r>
              <a:rPr lang="zh-CN" altLang="en-US" sz="2800" dirty="0">
                <a:solidFill>
                  <a:srgbClr val="000000"/>
                </a:solidFill>
                <a:latin typeface="楷体" panose="02010609060101010101" charset="-122"/>
                <a:ea typeface="楷体" panose="02010609060101010101" charset="-122"/>
              </a:rPr>
              <a:t>第二款 </a:t>
            </a:r>
            <a:r>
              <a:rPr lang="en-US" altLang="zh-CN" sz="2800" dirty="0">
                <a:solidFill>
                  <a:srgbClr val="000000"/>
                </a:solidFill>
                <a:latin typeface="楷体" panose="02010609060101010101" charset="-122"/>
                <a:ea typeface="楷体" panose="02010609060101010101" charset="-122"/>
              </a:rPr>
              <a:t> </a:t>
            </a:r>
            <a:r>
              <a:rPr lang="zh-CN" altLang="en-US" sz="2800" dirty="0">
                <a:solidFill>
                  <a:srgbClr val="000000"/>
                </a:solidFill>
                <a:latin typeface="楷体" panose="02010609060101010101" charset="-122"/>
                <a:ea typeface="楷体" panose="02010609060101010101" charset="-122"/>
              </a:rPr>
              <a:t>生产不符合食品安全标准的食品或者经营明知是不符合食品安全标准的食品，消费者除要求赔偿损失外，还可以向生产者或者经营者要求支付价款十倍或者损失三倍的赔偿金；增加赔偿的金额不足一千元的，为一千元。</a:t>
            </a:r>
          </a:p>
          <a:p>
            <a:r>
              <a:rPr lang="zh-CN" altLang="zh-CN" sz="2800" b="1" dirty="0"/>
              <a:t>运用</a:t>
            </a:r>
            <a:r>
              <a:rPr lang="zh-CN" altLang="zh-CN" sz="2800" b="1" u="sng" dirty="0"/>
              <a:t>追求自由</a:t>
            </a:r>
            <a:r>
              <a:rPr lang="zh-CN" altLang="en-US" sz="2800" b="1" u="sng" dirty="0"/>
              <a:t>、</a:t>
            </a:r>
            <a:r>
              <a:rPr lang="zh-CN" altLang="zh-CN" sz="2800" b="1" u="sng" dirty="0"/>
              <a:t>平等</a:t>
            </a:r>
            <a:r>
              <a:rPr lang="zh-CN" altLang="zh-CN" sz="2800" b="1" dirty="0"/>
              <a:t>的相关知识，分别从</a:t>
            </a:r>
            <a:r>
              <a:rPr lang="zh-CN" altLang="zh-CN" sz="2800" b="1" u="sng" dirty="0"/>
              <a:t>商家</a:t>
            </a:r>
            <a:r>
              <a:rPr lang="zh-CN" altLang="zh-CN" sz="2800" b="1" dirty="0"/>
              <a:t>和</a:t>
            </a:r>
            <a:r>
              <a:rPr lang="zh-CN" altLang="zh-CN" sz="2800" b="1" u="sng" dirty="0"/>
              <a:t>小刘</a:t>
            </a:r>
            <a:r>
              <a:rPr lang="zh-CN" altLang="zh-CN" sz="2800" b="1" dirty="0"/>
              <a:t>的角度评价该事件。（</a:t>
            </a:r>
            <a:r>
              <a:rPr lang="en-US" altLang="zh-CN" sz="2800" b="1" dirty="0"/>
              <a:t>5</a:t>
            </a:r>
            <a:r>
              <a:rPr lang="zh-CN" altLang="zh-CN" sz="2800" b="1" dirty="0"/>
              <a:t>分）</a:t>
            </a:r>
            <a:endParaRPr lang="zh-CN" altLang="zh-CN" sz="2800" dirty="0"/>
          </a:p>
        </p:txBody>
      </p:sp>
      <p:sp>
        <p:nvSpPr>
          <p:cNvPr id="3" name="文本框 2">
            <a:extLst>
              <a:ext uri="{FF2B5EF4-FFF2-40B4-BE49-F238E27FC236}">
                <a16:creationId xmlns:a16="http://schemas.microsoft.com/office/drawing/2014/main" id="{CF81B1C7-4329-21F7-A5C5-A34E2FCC634B}"/>
              </a:ext>
            </a:extLst>
          </p:cNvPr>
          <p:cNvSpPr txBox="1"/>
          <p:nvPr/>
        </p:nvSpPr>
        <p:spPr>
          <a:xfrm>
            <a:off x="279506" y="140177"/>
            <a:ext cx="11632988" cy="5262979"/>
          </a:xfrm>
          <a:prstGeom prst="rect">
            <a:avLst/>
          </a:prstGeom>
          <a:solidFill>
            <a:srgbClr val="FFFFFF"/>
          </a:solidFill>
        </p:spPr>
        <p:txBody>
          <a:bodyPr wrap="square">
            <a:spAutoFit/>
          </a:bodyPr>
          <a:lstStyle/>
          <a:p>
            <a:r>
              <a:rPr lang="en-US" altLang="zh-CN" sz="2800" dirty="0"/>
              <a:t>【</a:t>
            </a:r>
            <a:r>
              <a:rPr lang="zh-CN" altLang="en-US" sz="2800" dirty="0">
                <a:solidFill>
                  <a:srgbClr val="FF0000"/>
                </a:solidFill>
              </a:rPr>
              <a:t>商家</a:t>
            </a:r>
            <a:r>
              <a:rPr lang="en-US" altLang="zh-CN" sz="2800" dirty="0"/>
              <a:t>】</a:t>
            </a:r>
            <a:r>
              <a:rPr lang="zh-CN" altLang="en-US" sz="2800" dirty="0">
                <a:solidFill>
                  <a:srgbClr val="0070C0"/>
                </a:solidFill>
              </a:rPr>
              <a:t>判定：</a:t>
            </a:r>
            <a:r>
              <a:rPr lang="zh-CN" altLang="en-US" sz="2800" dirty="0"/>
              <a:t>错，没有正确认识自由的内涵；（</a:t>
            </a:r>
            <a:r>
              <a:rPr lang="en-US" altLang="zh-CN" sz="2800" dirty="0"/>
              <a:t>1</a:t>
            </a:r>
            <a:r>
              <a:rPr lang="zh-CN" altLang="en-US" sz="2800" dirty="0"/>
              <a:t>分）</a:t>
            </a:r>
          </a:p>
          <a:p>
            <a:r>
              <a:rPr lang="zh-CN" altLang="en-US" sz="2800" dirty="0">
                <a:solidFill>
                  <a:srgbClr val="0070C0"/>
                </a:solidFill>
              </a:rPr>
              <a:t>分析：</a:t>
            </a:r>
            <a:r>
              <a:rPr lang="zh-CN" altLang="en-US" sz="2800" u="sng" dirty="0"/>
              <a:t>自由不是随心所欲，它是有限制的、相对的，每个公民在行使权利的同时，不得损害其他公民的合法权益。</a:t>
            </a:r>
            <a:r>
              <a:rPr lang="zh-CN" altLang="en-US" sz="2800" dirty="0"/>
              <a:t>（</a:t>
            </a:r>
            <a:r>
              <a:rPr lang="en-US" altLang="zh-CN" sz="2800" dirty="0"/>
              <a:t>1</a:t>
            </a:r>
            <a:r>
              <a:rPr lang="zh-CN" altLang="en-US" sz="2800" dirty="0"/>
              <a:t>分）商家销售过期食品并拒绝合理赔偿，违反了“自由不得损害他人权益”的原则，可能对他人身体健康造成不良后果，让店铺失去信誉。（</a:t>
            </a:r>
            <a:r>
              <a:rPr lang="en-US" altLang="zh-CN" sz="2800" dirty="0"/>
              <a:t>1</a:t>
            </a:r>
            <a:r>
              <a:rPr lang="zh-CN" altLang="en-US" sz="2800" dirty="0"/>
              <a:t>分）</a:t>
            </a:r>
            <a:endParaRPr lang="en-US" altLang="zh-CN" sz="2800" dirty="0"/>
          </a:p>
          <a:p>
            <a:endParaRPr lang="zh-CN" altLang="en-US" sz="2800" dirty="0"/>
          </a:p>
          <a:p>
            <a:r>
              <a:rPr lang="en-US" altLang="zh-CN" sz="2800" dirty="0"/>
              <a:t>【</a:t>
            </a:r>
            <a:r>
              <a:rPr lang="zh-CN" altLang="en-US" sz="2800" dirty="0">
                <a:solidFill>
                  <a:srgbClr val="FF0000"/>
                </a:solidFill>
              </a:rPr>
              <a:t>小刘</a:t>
            </a:r>
            <a:r>
              <a:rPr lang="en-US" altLang="zh-CN" sz="2800" dirty="0"/>
              <a:t>】</a:t>
            </a:r>
            <a:r>
              <a:rPr lang="zh-CN" altLang="en-US" sz="2800" dirty="0">
                <a:solidFill>
                  <a:srgbClr val="0070C0"/>
                </a:solidFill>
              </a:rPr>
              <a:t>判定：</a:t>
            </a:r>
            <a:r>
              <a:rPr lang="zh-CN" altLang="en-US" sz="2800" dirty="0"/>
              <a:t>对，依法维权，敢于抵制不平等的表现；（</a:t>
            </a:r>
            <a:r>
              <a:rPr lang="en-US" altLang="zh-CN" sz="2800" dirty="0"/>
              <a:t>1</a:t>
            </a:r>
            <a:r>
              <a:rPr lang="zh-CN" altLang="en-US" sz="2800" dirty="0"/>
              <a:t>分）</a:t>
            </a:r>
          </a:p>
          <a:p>
            <a:r>
              <a:rPr lang="zh-CN" altLang="en-US" sz="2800" dirty="0"/>
              <a:t> </a:t>
            </a:r>
            <a:r>
              <a:rPr lang="zh-CN" altLang="en-US" sz="2800" dirty="0">
                <a:solidFill>
                  <a:srgbClr val="0070C0"/>
                </a:solidFill>
              </a:rPr>
              <a:t>分析：</a:t>
            </a:r>
            <a:r>
              <a:rPr lang="zh-CN" altLang="en-US" sz="2800" u="sng" dirty="0"/>
              <a:t>有利于维护自身与其他消费者的平等、合法权益。</a:t>
            </a:r>
            <a:r>
              <a:rPr lang="zh-CN" altLang="en-US" sz="2800" dirty="0"/>
              <a:t>（</a:t>
            </a:r>
            <a:r>
              <a:rPr lang="en-US" altLang="zh-CN" sz="2800" dirty="0"/>
              <a:t>1</a:t>
            </a:r>
            <a:r>
              <a:rPr lang="zh-CN" altLang="en-US" sz="2800" dirty="0"/>
              <a:t>分） </a:t>
            </a:r>
          </a:p>
          <a:p>
            <a:r>
              <a:rPr lang="zh-CN" altLang="en-US" sz="2800" dirty="0"/>
              <a:t> </a:t>
            </a:r>
            <a:r>
              <a:rPr lang="zh-CN" altLang="en-US" sz="2800" dirty="0">
                <a:solidFill>
                  <a:srgbClr val="0070C0"/>
                </a:solidFill>
              </a:rPr>
              <a:t>总结：</a:t>
            </a:r>
            <a:r>
              <a:rPr lang="zh-CN" altLang="en-US" sz="2800" dirty="0"/>
              <a:t>每个人都应依法行使权利也应尊重他人权利，商家应履行保障商品质量的义务。  </a:t>
            </a:r>
            <a:endParaRPr lang="en-US" altLang="zh-CN" sz="2800" dirty="0"/>
          </a:p>
          <a:p>
            <a:r>
              <a:rPr lang="zh-CN" altLang="zh-CN" sz="2800" u="sng" dirty="0">
                <a:solidFill>
                  <a:srgbClr val="FF0000"/>
                </a:solidFill>
              </a:rPr>
              <a:t>注意：</a:t>
            </a:r>
            <a:r>
              <a:rPr lang="zh-CN" altLang="zh-CN" sz="2800" u="sng" dirty="0"/>
              <a:t>本题设问如不作自由平等考点的限制，小刘向市监管局反应还体现了</a:t>
            </a:r>
            <a:r>
              <a:rPr lang="zh-CN" altLang="zh-CN" sz="2800" u="sng" dirty="0">
                <a:solidFill>
                  <a:srgbClr val="FF0000"/>
                </a:solidFill>
              </a:rPr>
              <a:t>维护正义</a:t>
            </a:r>
            <a:r>
              <a:rPr lang="zh-CN" altLang="zh-CN" sz="2800" u="sng" dirty="0"/>
              <a:t>。</a:t>
            </a:r>
            <a:endParaRPr lang="zh-CN" altLang="en-US" sz="2800" dirty="0"/>
          </a:p>
        </p:txBody>
      </p:sp>
    </p:spTree>
    <p:extLst>
      <p:ext uri="{BB962C8B-B14F-4D97-AF65-F5344CB8AC3E}">
        <p14:creationId xmlns:p14="http://schemas.microsoft.com/office/powerpoint/2010/main" val="20411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7489" y="393911"/>
            <a:ext cx="11683577" cy="2000548"/>
          </a:xfrm>
          <a:prstGeom prst="rect">
            <a:avLst/>
          </a:prstGeom>
        </p:spPr>
        <p:txBody>
          <a:bodyPr wrap="square">
            <a:spAutoFit/>
          </a:bodyPr>
          <a:lstStyle/>
          <a:p>
            <a:pPr algn="just" defTabSz="266700" fontAlgn="ctr">
              <a:spcBef>
                <a:spcPct val="0"/>
              </a:spcBef>
              <a:spcAft>
                <a:spcPct val="0"/>
              </a:spcAft>
            </a:pPr>
            <a:r>
              <a:rPr lang="zh-CN" altLang="zh-CN" sz="2400" b="1" dirty="0"/>
              <a:t>【典型错误回顾</a:t>
            </a:r>
            <a:r>
              <a:rPr lang="en-US" altLang="zh-CN" sz="2400" b="1" dirty="0"/>
              <a:t>B</a:t>
            </a:r>
            <a:r>
              <a:rPr lang="zh-CN" altLang="zh-CN" sz="2400" b="1" dirty="0"/>
              <a:t>】</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民法典</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第一百八十四条规定：</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因自愿实施紧急救助行为造成受助人损害的，救助人不承担民事责任。</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这是对一段时期以来</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扶起老人反被讹</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英雄流血又流泪</a:t>
            </a:r>
            <a:r>
              <a:rPr lang="en-US" altLang="zh-CN" sz="2400" dirty="0">
                <a:solidFill>
                  <a:srgbClr val="000000"/>
                </a:solidFill>
                <a:latin typeface="楷体" panose="02010609060101010101" charset="-122"/>
                <a:ea typeface="楷体" panose="02010609060101010101" charset="-122"/>
              </a:rPr>
              <a:t>”</a:t>
            </a:r>
            <a:r>
              <a:rPr lang="zh-CN" altLang="en-US" sz="2400" dirty="0">
                <a:solidFill>
                  <a:srgbClr val="000000"/>
                </a:solidFill>
                <a:latin typeface="楷体" panose="02010609060101010101" charset="-122"/>
                <a:ea typeface="楷体" panose="02010609060101010101" charset="-122"/>
              </a:rPr>
              <a:t>等不公平现象的回应，是弘扬助人为乐，维护社会公平正义的重要制度设计。</a:t>
            </a:r>
          </a:p>
          <a:p>
            <a:pPr marL="0" indent="0" algn="just" defTabSz="266700" fontAlgn="ctr">
              <a:spcBef>
                <a:spcPct val="0"/>
              </a:spcBef>
              <a:spcAft>
                <a:spcPct val="0"/>
              </a:spcAft>
            </a:pPr>
            <a:r>
              <a:rPr lang="zh-CN" altLang="en-US" sz="2800" b="1" dirty="0"/>
              <a:t>请</a:t>
            </a:r>
            <a:r>
              <a:rPr lang="zh-CN" altLang="en-US" sz="2800" b="1" u="sng" dirty="0"/>
              <a:t>结合材料</a:t>
            </a:r>
            <a:r>
              <a:rPr lang="zh-CN" altLang="en-US" sz="2800" b="1" dirty="0"/>
              <a:t>，谈谈</a:t>
            </a:r>
            <a:r>
              <a:rPr lang="zh-CN" altLang="en-US" sz="2800" b="1" u="sng" dirty="0"/>
              <a:t>公平正义与规则</a:t>
            </a:r>
            <a:r>
              <a:rPr lang="zh-CN" altLang="en-US" sz="2800" b="1" dirty="0"/>
              <a:t>两者间的关系。（</a:t>
            </a:r>
            <a:r>
              <a:rPr lang="en-US" altLang="zh-CN" sz="2800" b="1" dirty="0"/>
              <a:t>6</a:t>
            </a:r>
            <a:r>
              <a:rPr lang="zh-CN" altLang="en-US" sz="2800" b="1" dirty="0"/>
              <a:t>分）</a:t>
            </a:r>
          </a:p>
        </p:txBody>
      </p:sp>
      <p:sp>
        <p:nvSpPr>
          <p:cNvPr id="5" name="文本框 4"/>
          <p:cNvSpPr txBox="1"/>
          <p:nvPr/>
        </p:nvSpPr>
        <p:spPr>
          <a:xfrm>
            <a:off x="493817" y="2482214"/>
            <a:ext cx="11170920" cy="3538220"/>
          </a:xfrm>
          <a:prstGeom prst="rect">
            <a:avLst/>
          </a:prstGeom>
          <a:solidFill>
            <a:srgbClr val="FFFFFF"/>
          </a:solidFill>
          <a:ln w="19050">
            <a:solidFill>
              <a:schemeClr val="accent1"/>
            </a:solidFill>
          </a:ln>
        </p:spPr>
        <p:txBody>
          <a:bodyPr wrap="square" rtlCol="0">
            <a:spAutoFit/>
          </a:bodyPr>
          <a:lstStyle/>
          <a:p>
            <a:r>
              <a:rPr lang="zh-CN" altLang="en-US" sz="2800" dirty="0">
                <a:solidFill>
                  <a:srgbClr val="7030A0"/>
                </a:solidFill>
              </a:rPr>
              <a:t>总：</a:t>
            </a:r>
            <a:r>
              <a:rPr lang="zh-CN" altLang="en-US" sz="2800" dirty="0"/>
              <a:t>公平正义和规则紧密联系（</a:t>
            </a:r>
            <a:r>
              <a:rPr lang="en-US" altLang="zh-CN" sz="2800" dirty="0"/>
              <a:t>1</a:t>
            </a:r>
            <a:r>
              <a:rPr lang="zh-CN" altLang="en-US" sz="2800" dirty="0"/>
              <a:t>分）</a:t>
            </a:r>
          </a:p>
          <a:p>
            <a:r>
              <a:rPr lang="zh-CN" altLang="en-US" sz="2800" dirty="0">
                <a:solidFill>
                  <a:srgbClr val="7030A0"/>
                </a:solidFill>
              </a:rPr>
              <a:t>分：</a:t>
            </a:r>
            <a:r>
              <a:rPr lang="zh-CN" altLang="en-US" sz="2800" dirty="0"/>
              <a:t>①</a:t>
            </a:r>
            <a:r>
              <a:rPr lang="zh-CN" altLang="en-US" sz="2800" dirty="0">
                <a:solidFill>
                  <a:srgbClr val="FF0000"/>
                </a:solidFill>
              </a:rPr>
              <a:t>规则的制定需要体现公平。维护公平正义是社会主义法治的价值追求。</a:t>
            </a:r>
            <a:r>
              <a:rPr lang="zh-CN" altLang="en-US" sz="2800" dirty="0"/>
              <a:t> （</a:t>
            </a:r>
            <a:r>
              <a:rPr lang="en-US" altLang="zh-CN" sz="2800" dirty="0"/>
              <a:t>1</a:t>
            </a:r>
            <a:r>
              <a:rPr lang="zh-CN" altLang="en-US" sz="2800" dirty="0"/>
              <a:t>分） 《民法典》的规定，维护了施救者的权益，落实了公平正义的要求。 （</a:t>
            </a:r>
            <a:r>
              <a:rPr lang="en-US" altLang="zh-CN" sz="2800" dirty="0"/>
              <a:t>1</a:t>
            </a:r>
            <a:r>
              <a:rPr lang="zh-CN" altLang="en-US" sz="2800" dirty="0"/>
              <a:t>分）</a:t>
            </a:r>
          </a:p>
          <a:p>
            <a:r>
              <a:rPr lang="zh-CN" altLang="en-US" sz="2800" dirty="0"/>
              <a:t>②</a:t>
            </a:r>
            <a:r>
              <a:rPr lang="zh-CN" altLang="en-US" sz="2800" dirty="0">
                <a:solidFill>
                  <a:srgbClr val="FF0000"/>
                </a:solidFill>
              </a:rPr>
              <a:t>维护社会公平正义，需要充分发挥规则的保障作用。</a:t>
            </a:r>
            <a:r>
              <a:rPr lang="zh-CN" altLang="en-US" sz="2800" dirty="0"/>
              <a:t> （</a:t>
            </a:r>
            <a:r>
              <a:rPr lang="en-US" altLang="zh-CN" sz="2800" dirty="0"/>
              <a:t>1</a:t>
            </a:r>
            <a:r>
              <a:rPr lang="zh-CN" altLang="en-US" sz="2800" dirty="0"/>
              <a:t>分） 《民法典》明确了个体行为边界，为社会构筑起公平的秩序，让每个人都能在公平正义的环境中追求自己的合法权益。 （</a:t>
            </a:r>
            <a:r>
              <a:rPr lang="en-US" altLang="zh-CN" sz="2800" dirty="0"/>
              <a:t>1</a:t>
            </a:r>
            <a:r>
              <a:rPr lang="zh-CN" altLang="en-US" sz="2800" dirty="0"/>
              <a:t>分）</a:t>
            </a:r>
          </a:p>
          <a:p>
            <a:r>
              <a:rPr lang="zh-CN" altLang="en-US" sz="2800" dirty="0">
                <a:solidFill>
                  <a:srgbClr val="7030A0"/>
                </a:solidFill>
              </a:rPr>
              <a:t>总：</a:t>
            </a:r>
            <a:r>
              <a:rPr lang="zh-CN" altLang="en-US" sz="2800" dirty="0"/>
              <a:t>我们要在遵守规则的前提下，积极维护社会公平正义。（</a:t>
            </a:r>
            <a:r>
              <a:rPr lang="en-US" altLang="zh-CN" sz="2800" dirty="0"/>
              <a:t>1</a:t>
            </a:r>
            <a:r>
              <a:rPr lang="zh-CN" altLang="en-US" sz="2800" dirty="0"/>
              <a:t>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7"/>
          <p:cNvSpPr/>
          <p:nvPr userDrawn="1">
            <p:custDataLst>
              <p:tags r:id="rId2"/>
            </p:custDataLst>
          </p:nvPr>
        </p:nvSpPr>
        <p:spPr>
          <a:xfrm>
            <a:off x="-2478" y="201157"/>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p:cNvSpPr/>
          <p:nvPr userDrawn="1">
            <p:custDataLst>
              <p:tags r:id="rId3"/>
            </p:custDataLst>
          </p:nvPr>
        </p:nvSpPr>
        <p:spPr>
          <a:xfrm>
            <a:off x="351571" y="193684"/>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8" name="副标题"/>
          <p:cNvSpPr>
            <a:spLocks noGrp="1"/>
          </p:cNvSpPr>
          <p:nvPr>
            <p:custDataLst>
              <p:tags r:id="rId4"/>
            </p:custDataLst>
          </p:nvPr>
        </p:nvSpPr>
        <p:spPr>
          <a:xfrm>
            <a:off x="608965" y="193684"/>
            <a:ext cx="667004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buSzTx/>
              <a:buNone/>
            </a:pPr>
            <a:r>
              <a:rPr lang="zh-CN" altLang="en-US" sz="2800" b="1" dirty="0">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变式训练题</a:t>
            </a:r>
            <a:endParaRPr lang="zh-CN" altLang="en-US" sz="2800" b="1" dirty="0">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endParaRPr>
          </a:p>
        </p:txBody>
      </p:sp>
      <p:cxnSp>
        <p:nvCxnSpPr>
          <p:cNvPr id="9" name="直接连接符 8"/>
          <p:cNvCxnSpPr/>
          <p:nvPr userDrawn="1">
            <p:custDataLst>
              <p:tags r:id="rId5"/>
            </p:custDataLst>
          </p:nvPr>
        </p:nvCxnSpPr>
        <p:spPr>
          <a:xfrm>
            <a:off x="0" y="851571"/>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92075" y="1044786"/>
            <a:ext cx="12007850" cy="6024880"/>
          </a:xfrm>
          <a:prstGeom prst="rect">
            <a:avLst/>
          </a:prstGeom>
          <a:noFill/>
        </p:spPr>
        <p:txBody>
          <a:bodyPr wrap="square" rtlCol="0">
            <a:noAutofit/>
          </a:bodyPr>
          <a:lstStyle/>
          <a:p>
            <a:pPr indent="457200" algn="l" fontAlgn="auto">
              <a:lnSpc>
                <a:spcPct val="100000"/>
              </a:lnSpc>
            </a:pPr>
            <a:r>
              <a:rPr lang="zh-CN" altLang="en-US" sz="2800" b="1" dirty="0">
                <a:latin typeface="楷体" panose="02010609060101010101" charset="-122"/>
                <a:ea typeface="楷体" panose="02010609060101010101" charset="-122"/>
                <a:cs typeface="楷体" panose="02010609060101010101" charset="-122"/>
              </a:rPr>
              <a:t>中国铁路济南局集团公司公布了对</a:t>
            </a:r>
            <a:r>
              <a:rPr lang="zh-CN" altLang="en-US" sz="2800" b="1" dirty="0">
                <a:latin typeface="楷体" panose="02010609060101010101" charset="-122"/>
                <a:ea typeface="楷体" panose="02010609060101010101" charset="-122"/>
                <a:cs typeface="楷体" panose="02010609060101010101" charset="-122"/>
                <a:sym typeface="+mn-ea"/>
              </a:rPr>
              <a:t>孙赫强行霸占女乘客座位</a:t>
            </a:r>
            <a:r>
              <a:rPr lang="zh-CN" altLang="en-US" sz="2800" b="1" dirty="0">
                <a:latin typeface="楷体" panose="02010609060101010101" charset="-122"/>
                <a:ea typeface="楷体" panose="02010609060101010101" charset="-122"/>
                <a:cs typeface="楷体" panose="02010609060101010101" charset="-122"/>
              </a:rPr>
              <a:t>的处罚：对其治安罚款</a:t>
            </a:r>
            <a:r>
              <a:rPr lang="en-US" altLang="zh-CN" sz="2800" b="1" dirty="0">
                <a:latin typeface="楷体" panose="02010609060101010101" charset="-122"/>
                <a:ea typeface="楷体" panose="02010609060101010101" charset="-122"/>
                <a:cs typeface="楷体" panose="02010609060101010101" charset="-122"/>
              </a:rPr>
              <a:t>200</a:t>
            </a:r>
            <a:r>
              <a:rPr lang="zh-CN" altLang="en-US" sz="2800" b="1" dirty="0">
                <a:latin typeface="楷体" panose="02010609060101010101" charset="-122"/>
                <a:ea typeface="楷体" panose="02010609060101010101" charset="-122"/>
                <a:cs typeface="楷体" panose="02010609060101010101" charset="-122"/>
              </a:rPr>
              <a:t>元，在铁路征信体系中记录该</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旅客</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信息，并在一定期限内限制其购票乘坐火车。</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800" b="1" dirty="0">
                <a:latin typeface="宋体" panose="02010600030101010101" pitchFamily="2" charset="-122"/>
                <a:ea typeface="宋体" panose="02010600030101010101" pitchFamily="2" charset="-122"/>
                <a:cs typeface="宋体" panose="02010600030101010101" pitchFamily="2" charset="-122"/>
              </a:rPr>
              <a:t>请你从自由与规则的角度，分析孙赫的行为。（</a:t>
            </a:r>
            <a:r>
              <a:rPr lang="en-US" altLang="zh-CN" sz="2800" b="1" dirty="0">
                <a:latin typeface="宋体" panose="02010600030101010101" pitchFamily="2" charset="-122"/>
                <a:ea typeface="宋体" panose="02010600030101010101" pitchFamily="2" charset="-122"/>
                <a:cs typeface="宋体" panose="02010600030101010101" pitchFamily="2" charset="-122"/>
              </a:rPr>
              <a:t>6</a:t>
            </a:r>
            <a:r>
              <a:rPr lang="zh-CN" altLang="en-US" sz="2800" b="1" dirty="0">
                <a:latin typeface="宋体" panose="02010600030101010101" pitchFamily="2" charset="-122"/>
                <a:ea typeface="宋体" panose="02010600030101010101" pitchFamily="2" charset="-122"/>
                <a:cs typeface="宋体" panose="02010600030101010101" pitchFamily="2" charset="-122"/>
              </a:rPr>
              <a:t>分）</a:t>
            </a:r>
          </a:p>
          <a:p>
            <a:pPr indent="457200" algn="l" fontAlgn="auto">
              <a:lnSpc>
                <a:spcPct val="10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7"/>
            </p:custDataLst>
          </p:nvPr>
        </p:nvSpPr>
        <p:spPr>
          <a:xfrm>
            <a:off x="351571" y="3014665"/>
            <a:ext cx="11644313" cy="3438258"/>
          </a:xfrm>
          <a:prstGeom prst="rect">
            <a:avLst/>
          </a:prstGeom>
          <a:solidFill>
            <a:srgbClr val="FFC000"/>
          </a:solidFill>
        </p:spPr>
        <p:txBody>
          <a:bodyPr wrap="square" rtlCol="0">
            <a:noAutofit/>
          </a:bodyPr>
          <a:lstStyle/>
          <a:p>
            <a:pPr indent="457200" algn="l" fontAlgn="auto">
              <a:lnSpc>
                <a:spcPct val="110000"/>
              </a:lnSpc>
            </a:pPr>
            <a:r>
              <a:rPr lang="zh-CN" altLang="en-US" sz="2800" b="1" dirty="0">
                <a:latin typeface="华文中宋" panose="02010600040101010101" charset="-122"/>
                <a:ea typeface="华文中宋" panose="02010600040101010101" charset="-122"/>
                <a:cs typeface="华文中宋" panose="02010600040101010101" charset="-122"/>
              </a:rPr>
              <a:t>判定：</a:t>
            </a:r>
            <a:r>
              <a:rPr altLang="en-US" sz="2800" b="1" dirty="0" err="1">
                <a:latin typeface="华文中宋" panose="02010600040101010101" charset="-122"/>
                <a:ea typeface="华文中宋" panose="02010600040101010101" charset="-122"/>
                <a:cs typeface="华文中宋" panose="02010600040101010101" charset="-122"/>
              </a:rPr>
              <a:t>孙赫的行为是错的</a:t>
            </a:r>
            <a:r>
              <a:rPr altLang="en-US" sz="2800" b="1" dirty="0">
                <a:latin typeface="华文中宋" panose="02010600040101010101" charset="-122"/>
                <a:ea typeface="华文中宋" panose="02010600040101010101" charset="-122"/>
                <a:cs typeface="华文中宋" panose="02010600040101010101" charset="-122"/>
              </a:rPr>
              <a:t>。</a:t>
            </a:r>
            <a:r>
              <a:rPr lang="zh-CN" altLang="en-US" sz="2800" b="1" dirty="0">
                <a:latin typeface="华文中宋" panose="02010600040101010101" charset="-122"/>
                <a:ea typeface="华文中宋" panose="02010600040101010101" charset="-122"/>
                <a:cs typeface="华文中宋" panose="02010600040101010101" charset="-122"/>
              </a:rPr>
              <a:t>没有正确理解自由和规则的关系。（</a:t>
            </a:r>
            <a:r>
              <a:rPr lang="en-US" altLang="zh-CN" sz="2800" b="1" dirty="0">
                <a:latin typeface="华文中宋" panose="02010600040101010101" charset="-122"/>
                <a:ea typeface="华文中宋" panose="02010600040101010101" charset="-122"/>
                <a:cs typeface="华文中宋" panose="02010600040101010101" charset="-122"/>
              </a:rPr>
              <a:t>1</a:t>
            </a:r>
            <a:r>
              <a:rPr lang="zh-CN" altLang="en-US" sz="2800" b="1" dirty="0">
                <a:latin typeface="华文中宋" panose="02010600040101010101" charset="-122"/>
                <a:ea typeface="华文中宋" panose="02010600040101010101" charset="-122"/>
                <a:cs typeface="华文中宋" panose="02010600040101010101" charset="-122"/>
              </a:rPr>
              <a:t>分）</a:t>
            </a:r>
            <a:endParaRPr altLang="en-US" sz="2800" b="1" dirty="0">
              <a:latin typeface="华文中宋" panose="02010600040101010101" charset="-122"/>
              <a:ea typeface="华文中宋" panose="02010600040101010101" charset="-122"/>
              <a:cs typeface="华文中宋" panose="02010600040101010101" charset="-122"/>
            </a:endParaRPr>
          </a:p>
          <a:p>
            <a:pPr indent="457200">
              <a:lnSpc>
                <a:spcPct val="110000"/>
              </a:lnSpc>
            </a:pPr>
            <a:r>
              <a:rPr lang="zh-CN" altLang="en-US" sz="2800" b="1" dirty="0">
                <a:latin typeface="华文中宋" panose="02010600040101010101" charset="-122"/>
                <a:ea typeface="华文中宋" panose="02010600040101010101" charset="-122"/>
                <a:cs typeface="华文中宋" panose="02010600040101010101" charset="-122"/>
              </a:rPr>
              <a:t>分析：</a:t>
            </a:r>
            <a:r>
              <a:rPr altLang="en-US" sz="2800" b="1" dirty="0">
                <a:latin typeface="华文中宋" panose="02010600040101010101" charset="-122"/>
                <a:ea typeface="华文中宋" panose="02010600040101010101" charset="-122"/>
                <a:cs typeface="华文中宋" panose="02010600040101010101" charset="-122"/>
              </a:rPr>
              <a:t>①</a:t>
            </a:r>
            <a:r>
              <a:rPr altLang="en-US" sz="2800" b="1" dirty="0" err="1">
                <a:latin typeface="华文中宋" panose="02010600040101010101" charset="-122"/>
                <a:ea typeface="华文中宋" panose="02010600040101010101" charset="-122"/>
                <a:cs typeface="华文中宋" panose="02010600040101010101" charset="-122"/>
              </a:rPr>
              <a:t>社会规则划定了自由的边界，社会规则是人们享有自由的保障</a:t>
            </a:r>
            <a:r>
              <a:rPr altLang="en-US" sz="2800" b="1" dirty="0">
                <a:latin typeface="华文中宋" panose="02010600040101010101" charset="-122"/>
                <a:ea typeface="华文中宋" panose="02010600040101010101" charset="-122"/>
                <a:cs typeface="华文中宋" panose="02010600040101010101" charset="-122"/>
              </a:rPr>
              <a:t>。</a:t>
            </a:r>
            <a:r>
              <a:rPr lang="zh-CN" altLang="en-US" sz="2800" b="1" dirty="0">
                <a:solidFill>
                  <a:srgbClr val="FF0000"/>
                </a:solidFill>
                <a:latin typeface="华文中宋" panose="02010600040101010101" charset="-122"/>
                <a:ea typeface="华文中宋" panose="02010600040101010101" charset="-122"/>
                <a:cs typeface="华文中宋" panose="02010600040101010101" charset="-122"/>
              </a:rPr>
              <a:t>（自由和规则）</a:t>
            </a:r>
            <a:r>
              <a:rPr lang="zh-CN" altLang="en-US" sz="2800" b="1" dirty="0">
                <a:latin typeface="华文中宋" panose="02010600040101010101" charset="-122"/>
                <a:ea typeface="华文中宋" panose="02010600040101010101" charset="-122"/>
                <a:cs typeface="华文中宋" panose="02010600040101010101" charset="-122"/>
              </a:rPr>
              <a:t>（</a:t>
            </a:r>
            <a:r>
              <a:rPr lang="en-US" altLang="zh-CN" sz="2800" b="1" dirty="0">
                <a:latin typeface="华文中宋" panose="02010600040101010101" charset="-122"/>
                <a:ea typeface="华文中宋" panose="02010600040101010101" charset="-122"/>
                <a:cs typeface="华文中宋" panose="02010600040101010101" charset="-122"/>
              </a:rPr>
              <a:t>2</a:t>
            </a:r>
            <a:r>
              <a:rPr lang="zh-CN" altLang="en-US" sz="2800" b="1" dirty="0">
                <a:latin typeface="华文中宋" panose="02010600040101010101" charset="-122"/>
                <a:ea typeface="华文中宋" panose="02010600040101010101" charset="-122"/>
                <a:cs typeface="华文中宋" panose="02010600040101010101" charset="-122"/>
              </a:rPr>
              <a:t>分）</a:t>
            </a:r>
            <a:endParaRPr altLang="en-US" sz="2800" b="1" dirty="0">
              <a:solidFill>
                <a:srgbClr val="FF0000"/>
              </a:solidFill>
              <a:latin typeface="华文中宋" panose="02010600040101010101" charset="-122"/>
              <a:ea typeface="华文中宋" panose="02010600040101010101" charset="-122"/>
              <a:cs typeface="华文中宋" panose="02010600040101010101" charset="-122"/>
            </a:endParaRPr>
          </a:p>
          <a:p>
            <a:pPr indent="457200">
              <a:lnSpc>
                <a:spcPct val="110000"/>
              </a:lnSpc>
            </a:pPr>
            <a:r>
              <a:rPr altLang="en-US" sz="2800" b="1" dirty="0">
                <a:latin typeface="华文中宋" panose="02010600040101010101" charset="-122"/>
                <a:ea typeface="华文中宋" panose="02010600040101010101" charset="-122"/>
                <a:cs typeface="华文中宋" panose="02010600040101010101" charset="-122"/>
              </a:rPr>
              <a:t>②</a:t>
            </a:r>
            <a:r>
              <a:rPr altLang="en-US" sz="2800" b="1" dirty="0" err="1">
                <a:latin typeface="华文中宋" panose="02010600040101010101" charset="-122"/>
                <a:ea typeface="华文中宋" panose="02010600040101010101" charset="-122"/>
                <a:cs typeface="华文中宋" panose="02010600040101010101" charset="-122"/>
              </a:rPr>
              <a:t>孙赫在行使自由权利时损害了其他公民的合法的自由和权利，违反规则、扰乱秩序，应受相应的处罚</a:t>
            </a:r>
            <a:r>
              <a:rPr altLang="en-US" sz="2800" b="1" dirty="0">
                <a:latin typeface="华文中宋" panose="02010600040101010101" charset="-122"/>
                <a:ea typeface="华文中宋" panose="02010600040101010101" charset="-122"/>
                <a:cs typeface="华文中宋" panose="02010600040101010101" charset="-122"/>
              </a:rPr>
              <a:t>。</a:t>
            </a:r>
            <a:r>
              <a:rPr lang="zh-CN" altLang="en-US" sz="2800" b="1" dirty="0">
                <a:latin typeface="华文中宋" panose="02010600040101010101" charset="-122"/>
                <a:ea typeface="华文中宋" panose="02010600040101010101" charset="-122"/>
                <a:cs typeface="华文中宋" panose="02010600040101010101" charset="-122"/>
              </a:rPr>
              <a:t> （</a:t>
            </a:r>
            <a:r>
              <a:rPr lang="en-US" altLang="zh-CN" sz="2800" b="1" dirty="0">
                <a:latin typeface="华文中宋" panose="02010600040101010101" charset="-122"/>
                <a:ea typeface="华文中宋" panose="02010600040101010101" charset="-122"/>
                <a:cs typeface="华文中宋" panose="02010600040101010101" charset="-122"/>
              </a:rPr>
              <a:t>2</a:t>
            </a:r>
            <a:r>
              <a:rPr lang="zh-CN" altLang="en-US" sz="2800" b="1" dirty="0">
                <a:latin typeface="华文中宋" panose="02010600040101010101" charset="-122"/>
                <a:ea typeface="华文中宋" panose="02010600040101010101" charset="-122"/>
                <a:cs typeface="华文中宋" panose="02010600040101010101" charset="-122"/>
              </a:rPr>
              <a:t>分）</a:t>
            </a:r>
            <a:endParaRPr altLang="en-US" sz="2800" b="1" dirty="0">
              <a:latin typeface="华文中宋" panose="02010600040101010101" charset="-122"/>
              <a:ea typeface="华文中宋" panose="02010600040101010101" charset="-122"/>
              <a:cs typeface="华文中宋" panose="02010600040101010101" charset="-122"/>
            </a:endParaRPr>
          </a:p>
          <a:p>
            <a:pPr indent="457200">
              <a:lnSpc>
                <a:spcPct val="110000"/>
              </a:lnSpc>
            </a:pPr>
            <a:r>
              <a:rPr lang="zh-CN" altLang="en-US" sz="2800" b="1" dirty="0">
                <a:latin typeface="华文中宋" panose="02010600040101010101" charset="-122"/>
                <a:ea typeface="华文中宋" panose="02010600040101010101" charset="-122"/>
                <a:cs typeface="华文中宋" panose="02010600040101010101" charset="-122"/>
              </a:rPr>
              <a:t>总结：</a:t>
            </a:r>
            <a:r>
              <a:rPr altLang="en-US" sz="2800" b="1" dirty="0" err="1">
                <a:latin typeface="华文中宋" panose="02010600040101010101" charset="-122"/>
                <a:ea typeface="华文中宋" panose="02010600040101010101" charset="-122"/>
                <a:cs typeface="华文中宋" panose="02010600040101010101" charset="-122"/>
              </a:rPr>
              <a:t>我们要在遵守道德、纪律、法律等社会规则的前提下行使权利</a:t>
            </a:r>
            <a:r>
              <a:rPr altLang="en-US" sz="2800" b="1" dirty="0">
                <a:latin typeface="华文中宋" panose="02010600040101010101" charset="-122"/>
                <a:ea typeface="华文中宋" panose="02010600040101010101" charset="-122"/>
                <a:cs typeface="华文中宋" panose="02010600040101010101" charset="-122"/>
              </a:rPr>
              <a:t>。</a:t>
            </a:r>
            <a:r>
              <a:rPr lang="zh-CN" altLang="en-US" sz="2400" b="1" dirty="0">
                <a:latin typeface="华文中宋" panose="02010600040101010101" charset="-122"/>
                <a:ea typeface="华文中宋" panose="02010600040101010101" charset="-122"/>
                <a:cs typeface="华文中宋" panose="02010600040101010101" charset="-122"/>
              </a:rPr>
              <a:t> （</a:t>
            </a:r>
            <a:r>
              <a:rPr lang="en-US" altLang="zh-CN" sz="2400" b="1" dirty="0">
                <a:latin typeface="华文中宋" panose="02010600040101010101" charset="-122"/>
                <a:ea typeface="华文中宋" panose="02010600040101010101" charset="-122"/>
                <a:cs typeface="华文中宋" panose="02010600040101010101" charset="-122"/>
              </a:rPr>
              <a:t>1</a:t>
            </a:r>
            <a:r>
              <a:rPr lang="zh-CN" altLang="en-US" sz="2400" b="1" dirty="0">
                <a:latin typeface="华文中宋" panose="02010600040101010101" charset="-122"/>
                <a:ea typeface="华文中宋" panose="02010600040101010101" charset="-122"/>
                <a:cs typeface="华文中宋" panose="02010600040101010101" charset="-122"/>
              </a:rPr>
              <a:t>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B4375-5D1A-DF7A-1F28-24E44CF95D11}"/>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4EE49AFA-8033-1C98-5F56-F67A3D342320}"/>
              </a:ext>
            </a:extLst>
          </p:cNvPr>
          <p:cNvSpPr>
            <a:spLocks noChangeArrowheads="1"/>
          </p:cNvSpPr>
          <p:nvPr/>
        </p:nvSpPr>
        <p:spPr bwMode="auto">
          <a:xfrm>
            <a:off x="524297" y="243543"/>
            <a:ext cx="11421110"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tx1"/>
                </a:solidFill>
                <a:effectLst/>
                <a:latin typeface="+mj-ea"/>
                <a:ea typeface="+mj-ea"/>
                <a:cs typeface="Times New Roman" panose="02020603050405020304" pitchFamily="18" charset="0"/>
              </a:rPr>
              <a:t> </a:t>
            </a:r>
            <a:r>
              <a:rPr kumimoji="0" lang="zh-CN" altLang="zh-CN" sz="2800" b="1" i="0" u="none" strike="noStrike" cap="none" normalizeH="0" baseline="0" dirty="0">
                <a:ln>
                  <a:noFill/>
                </a:ln>
                <a:solidFill>
                  <a:schemeClr val="tx1"/>
                </a:solidFill>
                <a:effectLst/>
                <a:latin typeface="+mj-ea"/>
                <a:ea typeface="+mj-ea"/>
                <a:cs typeface="Times New Roman" panose="02020603050405020304" pitchFamily="18" charset="0"/>
              </a:rPr>
              <a:t>道德与法治大单元复习课学生自我评价量表（总分：</a:t>
            </a:r>
            <a:r>
              <a:rPr kumimoji="0" lang="zh-CN" altLang="en-US" sz="2800" b="1" i="0" u="sng" strike="noStrike" cap="none" normalizeH="0" baseline="0" dirty="0">
                <a:ln>
                  <a:noFill/>
                </a:ln>
                <a:solidFill>
                  <a:schemeClr val="tx1"/>
                </a:solidFill>
                <a:effectLst/>
                <a:latin typeface="+mj-ea"/>
                <a:ea typeface="+mj-ea"/>
                <a:cs typeface="Times New Roman" panose="02020603050405020304" pitchFamily="18" charset="0"/>
              </a:rPr>
              <a:t>         </a:t>
            </a:r>
            <a:r>
              <a:rPr kumimoji="0" lang="zh-CN" altLang="en-US" sz="2800" b="1" i="0" u="none" strike="noStrike" cap="none" normalizeH="0" baseline="0" dirty="0">
                <a:ln>
                  <a:noFill/>
                </a:ln>
                <a:solidFill>
                  <a:schemeClr val="tx1"/>
                </a:solidFill>
                <a:effectLst/>
                <a:latin typeface="+mj-ea"/>
                <a:ea typeface="+mj-ea"/>
                <a:cs typeface="Times New Roman" panose="02020603050405020304" pitchFamily="18" charset="0"/>
              </a:rPr>
              <a:t>）</a:t>
            </a:r>
            <a:endParaRPr kumimoji="0" lang="en-US" altLang="zh-CN" sz="2800" b="1" i="0" u="none" strike="noStrike" cap="none" normalizeH="0" baseline="0" dirty="0">
              <a:ln>
                <a:noFill/>
              </a:ln>
              <a:solidFill>
                <a:schemeClr val="tx1"/>
              </a:solidFill>
              <a:effectLst/>
              <a:latin typeface="+mj-ea"/>
              <a:ea typeface="+mj-ea"/>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说明：</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1. </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本量表精简为</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3</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个核心维度、</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6</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个评价要点，采用</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4</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级评分制（</a:t>
            </a:r>
            <a:r>
              <a:rPr kumimoji="0" lang="zh-CN" altLang="en-US" sz="2400" b="0" i="0" u="none" strike="noStrike" cap="none" normalizeH="0" baseline="0" dirty="0">
                <a:ln>
                  <a:noFill/>
                </a:ln>
                <a:solidFill>
                  <a:srgbClr val="FF0000"/>
                </a:solidFill>
                <a:effectLst/>
                <a:latin typeface="+mn-ea"/>
                <a:cs typeface="Times New Roman" panose="02020603050405020304" pitchFamily="18" charset="0"/>
              </a:rPr>
              <a:t>优秀：</a:t>
            </a:r>
            <a:r>
              <a:rPr kumimoji="0" lang="en-US" altLang="zh-CN" sz="2400" b="0" i="0" u="none" strike="noStrike" cap="none" normalizeH="0" baseline="0" dirty="0">
                <a:ln>
                  <a:noFill/>
                </a:ln>
                <a:solidFill>
                  <a:srgbClr val="FF0000"/>
                </a:solidFill>
                <a:effectLst/>
                <a:latin typeface="+mn-ea"/>
                <a:cs typeface="Times New Roman" panose="02020603050405020304" pitchFamily="18" charset="0"/>
              </a:rPr>
              <a:t>4</a:t>
            </a:r>
            <a:r>
              <a:rPr kumimoji="0" lang="zh-CN" altLang="en-US" sz="2400" b="0" i="0" u="none" strike="noStrike" cap="none" normalizeH="0" baseline="0" dirty="0">
                <a:ln>
                  <a:noFill/>
                </a:ln>
                <a:solidFill>
                  <a:srgbClr val="FF0000"/>
                </a:solidFill>
                <a:effectLst/>
                <a:latin typeface="+mn-ea"/>
                <a:cs typeface="Times New Roman" panose="02020603050405020304" pitchFamily="18" charset="0"/>
              </a:rPr>
              <a:t>分，良好：</a:t>
            </a:r>
            <a:r>
              <a:rPr kumimoji="0" lang="en-US" altLang="zh-CN" sz="2400" b="0" i="0" u="none" strike="noStrike" cap="none" normalizeH="0" baseline="0" dirty="0">
                <a:ln>
                  <a:noFill/>
                </a:ln>
                <a:solidFill>
                  <a:srgbClr val="FF0000"/>
                </a:solidFill>
                <a:effectLst/>
                <a:latin typeface="+mn-ea"/>
                <a:cs typeface="Times New Roman" panose="02020603050405020304" pitchFamily="18" charset="0"/>
              </a:rPr>
              <a:t>3</a:t>
            </a:r>
            <a:r>
              <a:rPr kumimoji="0" lang="zh-CN" altLang="en-US" sz="2400" b="0" i="0" u="none" strike="noStrike" cap="none" normalizeH="0" baseline="0" dirty="0">
                <a:ln>
                  <a:noFill/>
                </a:ln>
                <a:solidFill>
                  <a:srgbClr val="FF0000"/>
                </a:solidFill>
                <a:effectLst/>
                <a:latin typeface="+mn-ea"/>
                <a:cs typeface="Times New Roman" panose="02020603050405020304" pitchFamily="18" charset="0"/>
              </a:rPr>
              <a:t>分，合格：</a:t>
            </a:r>
            <a:r>
              <a:rPr kumimoji="0" lang="en-US" altLang="zh-CN" sz="2400" b="0" i="0" u="none" strike="noStrike" cap="none" normalizeH="0" baseline="0" dirty="0">
                <a:ln>
                  <a:noFill/>
                </a:ln>
                <a:solidFill>
                  <a:srgbClr val="FF0000"/>
                </a:solidFill>
                <a:effectLst/>
                <a:latin typeface="+mn-ea"/>
                <a:cs typeface="Times New Roman" panose="02020603050405020304" pitchFamily="18" charset="0"/>
              </a:rPr>
              <a:t>2</a:t>
            </a:r>
            <a:r>
              <a:rPr kumimoji="0" lang="zh-CN" altLang="en-US" sz="2400" b="0" i="0" u="none" strike="noStrike" cap="none" normalizeH="0" baseline="0" dirty="0">
                <a:ln>
                  <a:noFill/>
                </a:ln>
                <a:solidFill>
                  <a:srgbClr val="FF0000"/>
                </a:solidFill>
                <a:effectLst/>
                <a:latin typeface="+mn-ea"/>
                <a:cs typeface="Times New Roman" panose="02020603050405020304" pitchFamily="18" charset="0"/>
              </a:rPr>
              <a:t>分，待改进：</a:t>
            </a:r>
            <a:r>
              <a:rPr kumimoji="0" lang="en-US" altLang="zh-CN" sz="2400" b="0" i="0" u="none" strike="noStrike" cap="none" normalizeH="0" baseline="0" dirty="0">
                <a:ln>
                  <a:noFill/>
                </a:ln>
                <a:solidFill>
                  <a:srgbClr val="FF0000"/>
                </a:solidFill>
                <a:effectLst/>
                <a:latin typeface="+mn-ea"/>
                <a:cs typeface="Times New Roman" panose="02020603050405020304" pitchFamily="18" charset="0"/>
              </a:rPr>
              <a:t>1</a:t>
            </a:r>
            <a:r>
              <a:rPr kumimoji="0" lang="zh-CN" altLang="en-US" sz="2400" b="0" i="0" u="none" strike="noStrike" cap="none" normalizeH="0" baseline="0" dirty="0">
                <a:ln>
                  <a:noFill/>
                </a:ln>
                <a:solidFill>
                  <a:srgbClr val="FF0000"/>
                </a:solidFill>
                <a:effectLst/>
                <a:latin typeface="+mn-ea"/>
                <a:cs typeface="Times New Roman" panose="02020603050405020304" pitchFamily="18" charset="0"/>
              </a:rPr>
              <a:t>分</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2. </a:t>
            </a:r>
            <a:r>
              <a:rPr kumimoji="0" lang="zh-CN" altLang="en-US" sz="2400" b="0" i="0" u="none" strike="noStrike" cap="none" normalizeH="0" baseline="0" dirty="0">
                <a:ln>
                  <a:noFill/>
                </a:ln>
                <a:solidFill>
                  <a:schemeClr val="accent1"/>
                </a:solidFill>
                <a:effectLst/>
                <a:latin typeface="+mn-ea"/>
                <a:cs typeface="Times New Roman" panose="02020603050405020304" pitchFamily="18" charset="0"/>
              </a:rPr>
              <a:t>总分</a:t>
            </a:r>
            <a:r>
              <a:rPr kumimoji="0" lang="en-US" altLang="zh-CN" sz="2400" b="0" i="0" u="none" strike="noStrike" cap="none" normalizeH="0" baseline="0" dirty="0">
                <a:ln>
                  <a:noFill/>
                </a:ln>
                <a:solidFill>
                  <a:schemeClr val="accent1"/>
                </a:solidFill>
                <a:effectLst/>
                <a:latin typeface="+mn-ea"/>
                <a:cs typeface="Times New Roman" panose="02020603050405020304" pitchFamily="18" charset="0"/>
              </a:rPr>
              <a:t>=</a:t>
            </a:r>
            <a:r>
              <a:rPr kumimoji="0" lang="zh-CN" altLang="en-US" sz="2400" b="0" i="0" u="none" strike="noStrike" cap="none" normalizeH="0" baseline="0" dirty="0">
                <a:ln>
                  <a:noFill/>
                </a:ln>
                <a:solidFill>
                  <a:schemeClr val="accent1"/>
                </a:solidFill>
                <a:effectLst/>
                <a:latin typeface="+mn-ea"/>
                <a:cs typeface="Times New Roman" panose="02020603050405020304" pitchFamily="18" charset="0"/>
              </a:rPr>
              <a:t>各要点得分之和</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，总分≥</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20</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分为优秀，</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15-19</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分为良好，</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10-14</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分为合格，＜</a:t>
            </a:r>
            <a:r>
              <a:rPr kumimoji="0" lang="en-US" altLang="zh-CN" sz="2400" b="0" i="0" u="none" strike="noStrike" cap="none" normalizeH="0" baseline="0" dirty="0">
                <a:ln>
                  <a:noFill/>
                </a:ln>
                <a:solidFill>
                  <a:schemeClr val="tx1"/>
                </a:solidFill>
                <a:effectLst/>
                <a:latin typeface="+mn-ea"/>
                <a:cs typeface="Times New Roman" panose="02020603050405020304" pitchFamily="18" charset="0"/>
              </a:rPr>
              <a:t>10</a:t>
            </a:r>
            <a:r>
              <a:rPr kumimoji="0" lang="zh-CN" altLang="en-US" sz="2400" b="0" i="0" u="none" strike="noStrike" cap="none" normalizeH="0" baseline="0" dirty="0">
                <a:ln>
                  <a:noFill/>
                </a:ln>
                <a:solidFill>
                  <a:schemeClr val="tx1"/>
                </a:solidFill>
                <a:effectLst/>
                <a:latin typeface="+mn-ea"/>
                <a:cs typeface="Times New Roman" panose="02020603050405020304" pitchFamily="18" charset="0"/>
              </a:rPr>
              <a:t>分为待改进。</a:t>
            </a:r>
            <a:endParaRPr kumimoji="0" lang="zh-CN" altLang="en-US" sz="2400" b="0" i="0" u="none" strike="noStrike" cap="none" normalizeH="0" baseline="0" dirty="0">
              <a:ln>
                <a:noFill/>
              </a:ln>
              <a:solidFill>
                <a:schemeClr val="tx1"/>
              </a:solidFill>
              <a:effectLst/>
              <a:latin typeface="+mn-ea"/>
            </a:endParaRPr>
          </a:p>
        </p:txBody>
      </p:sp>
      <p:pic>
        <p:nvPicPr>
          <p:cNvPr id="3" name="图片 2">
            <a:extLst>
              <a:ext uri="{FF2B5EF4-FFF2-40B4-BE49-F238E27FC236}">
                <a16:creationId xmlns:a16="http://schemas.microsoft.com/office/drawing/2014/main" id="{5298E893-0628-9CE4-6B07-7F45B4BEC979}"/>
              </a:ext>
            </a:extLst>
          </p:cNvPr>
          <p:cNvPicPr>
            <a:picLocks noChangeAspect="1"/>
          </p:cNvPicPr>
          <p:nvPr/>
        </p:nvPicPr>
        <p:blipFill>
          <a:blip r:embed="rId2"/>
          <a:stretch>
            <a:fillRect/>
          </a:stretch>
        </p:blipFill>
        <p:spPr>
          <a:xfrm>
            <a:off x="277707" y="2464655"/>
            <a:ext cx="11513640" cy="3722589"/>
          </a:xfrm>
          <a:prstGeom prst="rect">
            <a:avLst/>
          </a:prstGeom>
        </p:spPr>
      </p:pic>
    </p:spTree>
    <p:extLst>
      <p:ext uri="{BB962C8B-B14F-4D97-AF65-F5344CB8AC3E}">
        <p14:creationId xmlns:p14="http://schemas.microsoft.com/office/powerpoint/2010/main" val="276395863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BDB8A-3CA6-0358-2A1E-DF90D275C33D}"/>
            </a:ext>
          </a:extLst>
        </p:cNvPr>
        <p:cNvGrpSpPr/>
        <p:nvPr/>
      </p:nvGrpSpPr>
      <p:grpSpPr>
        <a:xfrm>
          <a:off x="0" y="0"/>
          <a:ext cx="0" cy="0"/>
          <a:chOff x="0" y="0"/>
          <a:chExt cx="0" cy="0"/>
        </a:xfrm>
      </p:grpSpPr>
      <p:sp>
        <p:nvSpPr>
          <p:cNvPr id="13" name="矩形 7">
            <a:extLst>
              <a:ext uri="{FF2B5EF4-FFF2-40B4-BE49-F238E27FC236}">
                <a16:creationId xmlns:a16="http://schemas.microsoft.com/office/drawing/2014/main" id="{4475F775-0300-2D9E-DD06-582F12DFE8E3}"/>
              </a:ext>
            </a:extLst>
          </p:cNvPr>
          <p:cNvSpPr/>
          <p:nvPr userDrawn="1">
            <p:custDataLst>
              <p:tags r:id="rId2"/>
            </p:custDataLst>
          </p:nvPr>
        </p:nvSpPr>
        <p:spPr>
          <a:xfrm>
            <a:off x="-2478" y="201157"/>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a:extLst>
              <a:ext uri="{FF2B5EF4-FFF2-40B4-BE49-F238E27FC236}">
                <a16:creationId xmlns:a16="http://schemas.microsoft.com/office/drawing/2014/main" id="{F008321D-DE6D-B3A6-9C18-21C8191DA7D3}"/>
              </a:ext>
            </a:extLst>
          </p:cNvPr>
          <p:cNvSpPr/>
          <p:nvPr userDrawn="1">
            <p:custDataLst>
              <p:tags r:id="rId3"/>
            </p:custDataLst>
          </p:nvPr>
        </p:nvSpPr>
        <p:spPr>
          <a:xfrm>
            <a:off x="351571" y="193684"/>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8" name="副标题">
            <a:extLst>
              <a:ext uri="{FF2B5EF4-FFF2-40B4-BE49-F238E27FC236}">
                <a16:creationId xmlns:a16="http://schemas.microsoft.com/office/drawing/2014/main" id="{D987C51F-34E9-1F8F-AF99-A017CFC873CF}"/>
              </a:ext>
            </a:extLst>
          </p:cNvPr>
          <p:cNvSpPr>
            <a:spLocks noGrp="1"/>
          </p:cNvSpPr>
          <p:nvPr>
            <p:custDataLst>
              <p:tags r:id="rId4"/>
            </p:custDataLst>
          </p:nvPr>
        </p:nvSpPr>
        <p:spPr>
          <a:xfrm>
            <a:off x="608965" y="193684"/>
            <a:ext cx="4471035"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zh-CN" b="1" dirty="0"/>
              <a:t>习主席</a:t>
            </a:r>
            <a:r>
              <a:rPr lang="en-US" altLang="zh-CN" b="1" dirty="0"/>
              <a:t>2026</a:t>
            </a:r>
            <a:r>
              <a:rPr lang="zh-CN" altLang="zh-CN" b="1" dirty="0"/>
              <a:t>新年贺词专题探究</a:t>
            </a:r>
            <a:r>
              <a:rPr lang="en-US" altLang="zh-CN" b="1" dirty="0"/>
              <a:t>1</a:t>
            </a:r>
            <a:endParaRPr lang="zh-CN" altLang="zh-CN" dirty="0"/>
          </a:p>
        </p:txBody>
      </p:sp>
      <p:cxnSp>
        <p:nvCxnSpPr>
          <p:cNvPr id="9" name="直接连接符 8">
            <a:extLst>
              <a:ext uri="{FF2B5EF4-FFF2-40B4-BE49-F238E27FC236}">
                <a16:creationId xmlns:a16="http://schemas.microsoft.com/office/drawing/2014/main" id="{3E004225-993C-1084-D17B-79F92BFA14FF}"/>
              </a:ext>
            </a:extLst>
          </p:cNvPr>
          <p:cNvCxnSpPr/>
          <p:nvPr userDrawn="1">
            <p:custDataLst>
              <p:tags r:id="rId5"/>
            </p:custDataLst>
          </p:nvPr>
        </p:nvCxnSpPr>
        <p:spPr>
          <a:xfrm>
            <a:off x="0" y="851571"/>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4D480191-F86B-2CC7-C87D-07C40CC7FBFC}"/>
              </a:ext>
            </a:extLst>
          </p:cNvPr>
          <p:cNvSpPr txBox="1"/>
          <p:nvPr>
            <p:custDataLst>
              <p:tags r:id="rId6"/>
            </p:custDataLst>
          </p:nvPr>
        </p:nvSpPr>
        <p:spPr>
          <a:xfrm>
            <a:off x="164041" y="1239519"/>
            <a:ext cx="11863917" cy="5135879"/>
          </a:xfrm>
          <a:prstGeom prst="rect">
            <a:avLst/>
          </a:prstGeom>
          <a:noFill/>
        </p:spPr>
        <p:txBody>
          <a:bodyPr wrap="square" rtlCol="0">
            <a:noAutofit/>
          </a:bodyPr>
          <a:lstStyle/>
          <a:p>
            <a:r>
              <a:rPr lang="zh-CN" altLang="zh-CN" sz="2400" dirty="0"/>
              <a:t>【</a:t>
            </a:r>
            <a:r>
              <a:rPr lang="zh-CN" altLang="zh-CN" sz="2400" b="1" dirty="0"/>
              <a:t>自主命题</a:t>
            </a:r>
            <a:r>
              <a:rPr lang="en-US" altLang="zh-CN" sz="2400" b="1" dirty="0"/>
              <a:t>1</a:t>
            </a:r>
            <a:r>
              <a:rPr lang="zh-CN" altLang="zh-CN" sz="2400" dirty="0"/>
              <a:t>】</a:t>
            </a:r>
            <a:r>
              <a:rPr lang="zh-CN" altLang="zh-CN" sz="2400" b="1" dirty="0">
                <a:latin typeface="楷体" panose="02010609060101010101" pitchFamily="49" charset="-122"/>
                <a:ea typeface="楷体" panose="02010609060101010101" pitchFamily="49" charset="-122"/>
              </a:rPr>
              <a:t>过去一年，新就业群体权益有了进一步保障，适老化改造给老年人带来方便，育儿家庭每月多了</a:t>
            </a:r>
            <a:r>
              <a:rPr lang="en-US" altLang="zh-CN" sz="2400" b="1" dirty="0">
                <a:latin typeface="楷体" panose="02010609060101010101" pitchFamily="49" charset="-122"/>
                <a:ea typeface="楷体" panose="02010609060101010101" pitchFamily="49" charset="-122"/>
              </a:rPr>
              <a:t> 300 </a:t>
            </a:r>
            <a:r>
              <a:rPr lang="zh-CN" altLang="zh-CN" sz="2400" b="1" dirty="0">
                <a:latin typeface="楷体" panose="02010609060101010101" pitchFamily="49" charset="-122"/>
                <a:ea typeface="楷体" panose="02010609060101010101" pitchFamily="49" charset="-122"/>
              </a:rPr>
              <a:t>元补贴。</a:t>
            </a:r>
            <a:r>
              <a:rPr lang="zh-CN" altLang="zh-CN" sz="2400" dirty="0"/>
              <a:t>这些举措体现的平等内涵是（</a:t>
            </a:r>
            <a:r>
              <a:rPr lang="en-US" altLang="zh-CN" sz="2400" dirty="0"/>
              <a:t>    </a:t>
            </a:r>
            <a:r>
              <a:rPr lang="zh-CN" altLang="zh-CN" sz="2400" dirty="0"/>
              <a:t>）</a:t>
            </a:r>
          </a:p>
          <a:p>
            <a:r>
              <a:rPr lang="zh-CN" altLang="zh-CN" sz="2400" dirty="0"/>
              <a:t>①同等情况同等对待</a:t>
            </a:r>
            <a:r>
              <a:rPr lang="en-US" altLang="zh-CN" sz="2400" dirty="0"/>
              <a:t>                                                 </a:t>
            </a:r>
            <a:r>
              <a:rPr lang="zh-CN" altLang="zh-CN" sz="2400" dirty="0"/>
              <a:t>②不同情况差别对待</a:t>
            </a:r>
          </a:p>
          <a:p>
            <a:r>
              <a:rPr lang="zh-CN" altLang="zh-CN" sz="2400" dirty="0"/>
              <a:t>③平等就是人人享有完全相同的权利和机会</a:t>
            </a:r>
          </a:p>
          <a:p>
            <a:r>
              <a:rPr lang="zh-CN" altLang="zh-CN" sz="2400" dirty="0"/>
              <a:t>④平等是人类的崇高理想，是社会发展的永恒主题</a:t>
            </a:r>
          </a:p>
          <a:p>
            <a:r>
              <a:rPr lang="en-US" altLang="zh-CN" sz="2400" dirty="0"/>
              <a:t>A</a:t>
            </a:r>
            <a:r>
              <a:rPr lang="zh-CN" altLang="zh-CN" sz="2400" dirty="0"/>
              <a:t>①②</a:t>
            </a:r>
            <a:r>
              <a:rPr lang="en-US" altLang="zh-CN" sz="2400" dirty="0"/>
              <a:t>                 B</a:t>
            </a:r>
            <a:r>
              <a:rPr lang="zh-CN" altLang="zh-CN" sz="2400" dirty="0"/>
              <a:t>①③</a:t>
            </a:r>
            <a:r>
              <a:rPr lang="en-US" altLang="zh-CN" sz="2400" dirty="0"/>
              <a:t>                C</a:t>
            </a:r>
            <a:r>
              <a:rPr lang="zh-CN" altLang="zh-CN" sz="2400" dirty="0"/>
              <a:t>②③</a:t>
            </a:r>
            <a:r>
              <a:rPr lang="en-US" altLang="zh-CN" sz="2400" dirty="0"/>
              <a:t>               D</a:t>
            </a:r>
            <a:r>
              <a:rPr lang="zh-CN" altLang="zh-CN" sz="2400" dirty="0"/>
              <a:t>③④</a:t>
            </a:r>
          </a:p>
          <a:p>
            <a:endParaRPr lang="en-US" altLang="zh-CN" sz="2400" dirty="0"/>
          </a:p>
          <a:p>
            <a:r>
              <a:rPr lang="zh-CN" altLang="zh-CN" sz="2400" b="1" dirty="0"/>
              <a:t>【自主命题</a:t>
            </a:r>
            <a:r>
              <a:rPr lang="en-US" altLang="zh-CN" sz="2400" b="1" dirty="0"/>
              <a:t>3</a:t>
            </a:r>
            <a:r>
              <a:rPr lang="zh-CN" altLang="zh-CN" sz="2400" b="1" dirty="0"/>
              <a:t>】</a:t>
            </a:r>
            <a:r>
              <a:rPr lang="zh-CN" altLang="zh-CN" sz="2400" b="1" dirty="0">
                <a:latin typeface="楷体" panose="02010609060101010101" pitchFamily="49" charset="-122"/>
                <a:ea typeface="楷体" panose="02010609060101010101" pitchFamily="49" charset="-122"/>
              </a:rPr>
              <a:t>中国人民抗日战争暨世界反法西斯战争胜利</a:t>
            </a:r>
            <a:r>
              <a:rPr lang="en-US" altLang="zh-CN" sz="2400" b="1" dirty="0">
                <a:latin typeface="楷体" panose="02010609060101010101" pitchFamily="49" charset="-122"/>
                <a:ea typeface="楷体" panose="02010609060101010101" pitchFamily="49" charset="-122"/>
              </a:rPr>
              <a:t>80</a:t>
            </a:r>
            <a:r>
              <a:rPr lang="zh-CN" altLang="zh-CN" sz="2400" b="1" dirty="0">
                <a:latin typeface="楷体" panose="02010609060101010101" pitchFamily="49" charset="-122"/>
                <a:ea typeface="楷体" panose="02010609060101010101" pitchFamily="49" charset="-122"/>
              </a:rPr>
              <a:t>周年</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中国人民抗日战争是正义与邪恶、光明与黑暗、进步与反动的大决战。</a:t>
            </a:r>
            <a:r>
              <a:rPr lang="zh-CN" altLang="zh-CN" sz="2400" dirty="0"/>
              <a:t>下列理解正确的是（ </a:t>
            </a:r>
            <a:r>
              <a:rPr lang="en-US" altLang="zh-CN" sz="2400" dirty="0"/>
              <a:t>    </a:t>
            </a:r>
            <a:r>
              <a:rPr lang="zh-CN" altLang="zh-CN" sz="2400" dirty="0"/>
              <a:t>）</a:t>
            </a:r>
          </a:p>
          <a:p>
            <a:r>
              <a:rPr lang="en-US" altLang="zh-CN" sz="2400" dirty="0"/>
              <a:t>A. </a:t>
            </a:r>
            <a:r>
              <a:rPr lang="zh-CN" altLang="zh-CN" sz="2400" dirty="0"/>
              <a:t>抗日战争的胜利表明，正义不会自然实现，需要全体人民以实际行动奋起守护</a:t>
            </a:r>
          </a:p>
          <a:p>
            <a:r>
              <a:rPr lang="en-US" altLang="zh-CN" sz="2400" dirty="0"/>
              <a:t>B. </a:t>
            </a:r>
            <a:r>
              <a:rPr lang="zh-CN" altLang="zh-CN" sz="2400" dirty="0"/>
              <a:t>纪念抗战胜利主要是为了铭记历史仇恨，延续民族矛盾</a:t>
            </a:r>
          </a:p>
          <a:p>
            <a:r>
              <a:rPr lang="en-US" altLang="zh-CN" sz="2400" dirty="0"/>
              <a:t>C. </a:t>
            </a:r>
            <a:r>
              <a:rPr lang="zh-CN" altLang="zh-CN" sz="2400" dirty="0"/>
              <a:t>抗日战争属于国际冲突，与青少年个人守护正义没有直接关系</a:t>
            </a:r>
          </a:p>
          <a:p>
            <a:r>
              <a:rPr lang="en-US" altLang="zh-CN" sz="2400" dirty="0"/>
              <a:t>D. </a:t>
            </a:r>
            <a:r>
              <a:rPr lang="zh-CN" altLang="zh-CN" sz="2400" dirty="0"/>
              <a:t>面对侵略这样的非正义行为，公民应明哲保身，主要依靠国际调停解决</a:t>
            </a:r>
          </a:p>
          <a:p>
            <a:endParaRPr lang="zh-CN" altLang="zh-CN" sz="2400" dirty="0"/>
          </a:p>
          <a:p>
            <a:pPr indent="457200" algn="l" fontAlgn="auto">
              <a:lnSpc>
                <a:spcPct val="10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9256168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6" end="6"/>
                                            </p:txEl>
                                          </p:spTgt>
                                        </p:tgtEl>
                                        <p:attrNameLst>
                                          <p:attrName>style.visibility</p:attrName>
                                        </p:attrNameLst>
                                      </p:cBhvr>
                                      <p:to>
                                        <p:strVal val="visible"/>
                                      </p:to>
                                    </p:set>
                                    <p:anim calcmode="lin" valueType="num">
                                      <p:cBhvr additive="base">
                                        <p:cTn id="7"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7" end="7"/>
                                            </p:txEl>
                                          </p:spTgt>
                                        </p:tgtEl>
                                        <p:attrNameLst>
                                          <p:attrName>style.visibility</p:attrName>
                                        </p:attrNameLst>
                                      </p:cBhvr>
                                      <p:to>
                                        <p:strVal val="visible"/>
                                      </p:to>
                                    </p:set>
                                    <p:anim calcmode="lin" valueType="num">
                                      <p:cBhvr additive="base">
                                        <p:cTn id="11"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7" end="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8" end="8"/>
                                            </p:txEl>
                                          </p:spTgt>
                                        </p:tgtEl>
                                        <p:attrNameLst>
                                          <p:attrName>style.visibility</p:attrName>
                                        </p:attrNameLst>
                                      </p:cBhvr>
                                      <p:to>
                                        <p:strVal val="visible"/>
                                      </p:to>
                                    </p:set>
                                    <p:anim calcmode="lin" valueType="num">
                                      <p:cBhvr additive="base">
                                        <p:cTn id="15"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8" end="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anim calcmode="lin" valueType="num">
                                      <p:cBhvr additive="base">
                                        <p:cTn id="19"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9" end="9"/>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xEl>
                                              <p:pRg st="10" end="10"/>
                                            </p:txEl>
                                          </p:spTgt>
                                        </p:tgtEl>
                                        <p:attrNameLst>
                                          <p:attrName>style.visibility</p:attrName>
                                        </p:attrNameLst>
                                      </p:cBhvr>
                                      <p:to>
                                        <p:strVal val="visible"/>
                                      </p:to>
                                    </p:set>
                                    <p:anim calcmode="lin" valueType="num">
                                      <p:cBhvr additive="base">
                                        <p:cTn id="23"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45122-4B6E-1D1F-75FB-FA02F6612630}"/>
            </a:ext>
          </a:extLst>
        </p:cNvPr>
        <p:cNvGrpSpPr/>
        <p:nvPr/>
      </p:nvGrpSpPr>
      <p:grpSpPr>
        <a:xfrm>
          <a:off x="0" y="0"/>
          <a:ext cx="0" cy="0"/>
          <a:chOff x="0" y="0"/>
          <a:chExt cx="0" cy="0"/>
        </a:xfrm>
      </p:grpSpPr>
      <p:sp>
        <p:nvSpPr>
          <p:cNvPr id="13" name="矩形 7">
            <a:extLst>
              <a:ext uri="{FF2B5EF4-FFF2-40B4-BE49-F238E27FC236}">
                <a16:creationId xmlns:a16="http://schemas.microsoft.com/office/drawing/2014/main" id="{9665E227-4F53-874B-D458-A7B1CA4148AC}"/>
              </a:ext>
            </a:extLst>
          </p:cNvPr>
          <p:cNvSpPr/>
          <p:nvPr userDrawn="1">
            <p:custDataLst>
              <p:tags r:id="rId2"/>
            </p:custDataLst>
          </p:nvPr>
        </p:nvSpPr>
        <p:spPr>
          <a:xfrm>
            <a:off x="-2478" y="201157"/>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a:extLst>
              <a:ext uri="{FF2B5EF4-FFF2-40B4-BE49-F238E27FC236}">
                <a16:creationId xmlns:a16="http://schemas.microsoft.com/office/drawing/2014/main" id="{A06251FC-E85D-4452-A80F-BAEEA58060FC}"/>
              </a:ext>
            </a:extLst>
          </p:cNvPr>
          <p:cNvSpPr/>
          <p:nvPr userDrawn="1">
            <p:custDataLst>
              <p:tags r:id="rId3"/>
            </p:custDataLst>
          </p:nvPr>
        </p:nvSpPr>
        <p:spPr>
          <a:xfrm>
            <a:off x="351571" y="193684"/>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8" name="副标题">
            <a:extLst>
              <a:ext uri="{FF2B5EF4-FFF2-40B4-BE49-F238E27FC236}">
                <a16:creationId xmlns:a16="http://schemas.microsoft.com/office/drawing/2014/main" id="{A77D63DD-1AE1-3629-6E95-B93FF8185CD2}"/>
              </a:ext>
            </a:extLst>
          </p:cNvPr>
          <p:cNvSpPr>
            <a:spLocks noGrp="1"/>
          </p:cNvSpPr>
          <p:nvPr>
            <p:custDataLst>
              <p:tags r:id="rId4"/>
            </p:custDataLst>
          </p:nvPr>
        </p:nvSpPr>
        <p:spPr>
          <a:xfrm>
            <a:off x="608965" y="193684"/>
            <a:ext cx="4471035"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zh-CN" b="1" dirty="0"/>
              <a:t>习主席</a:t>
            </a:r>
            <a:r>
              <a:rPr lang="en-US" altLang="zh-CN" b="1" dirty="0"/>
              <a:t>2026</a:t>
            </a:r>
            <a:r>
              <a:rPr lang="zh-CN" altLang="zh-CN" b="1" dirty="0"/>
              <a:t>新年贺词专题探究</a:t>
            </a:r>
            <a:r>
              <a:rPr lang="en-US" altLang="zh-CN" b="1" dirty="0"/>
              <a:t>2</a:t>
            </a:r>
            <a:endParaRPr lang="zh-CN" altLang="zh-CN" dirty="0"/>
          </a:p>
        </p:txBody>
      </p:sp>
      <p:cxnSp>
        <p:nvCxnSpPr>
          <p:cNvPr id="9" name="直接连接符 8">
            <a:extLst>
              <a:ext uri="{FF2B5EF4-FFF2-40B4-BE49-F238E27FC236}">
                <a16:creationId xmlns:a16="http://schemas.microsoft.com/office/drawing/2014/main" id="{E1D56FA7-5AB0-5278-ECC4-DBF34C052A62}"/>
              </a:ext>
            </a:extLst>
          </p:cNvPr>
          <p:cNvCxnSpPr/>
          <p:nvPr userDrawn="1">
            <p:custDataLst>
              <p:tags r:id="rId5"/>
            </p:custDataLst>
          </p:nvPr>
        </p:nvCxnSpPr>
        <p:spPr>
          <a:xfrm>
            <a:off x="0" y="851571"/>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0B1B8DF4-896C-EB52-F40F-BD132A662C26}"/>
              </a:ext>
            </a:extLst>
          </p:cNvPr>
          <p:cNvSpPr txBox="1"/>
          <p:nvPr>
            <p:custDataLst>
              <p:tags r:id="rId6"/>
            </p:custDataLst>
          </p:nvPr>
        </p:nvSpPr>
        <p:spPr>
          <a:xfrm>
            <a:off x="92075" y="2251265"/>
            <a:ext cx="12007850" cy="4312445"/>
          </a:xfrm>
          <a:prstGeom prst="rect">
            <a:avLst/>
          </a:prstGeom>
          <a:solidFill>
            <a:schemeClr val="accent3">
              <a:lumMod val="20000"/>
              <a:lumOff val="80000"/>
            </a:schemeClr>
          </a:solidFill>
        </p:spPr>
        <p:txBody>
          <a:bodyPr wrap="square" rtlCol="0">
            <a:noAutofit/>
          </a:bodyPr>
          <a:lstStyle/>
          <a:p>
            <a:pPr>
              <a:lnSpc>
                <a:spcPts val="3000"/>
              </a:lnSpc>
            </a:pPr>
            <a:r>
              <a:rPr lang="zh-CN" altLang="en-US" sz="2400" kern="100" dirty="0">
                <a:solidFill>
                  <a:srgbClr val="FF0000"/>
                </a:solidFill>
                <a:latin typeface="+mn-ea"/>
                <a:cs typeface="江城圆体 400W" panose="020B0500000000000000" pitchFamily="34" charset="-122"/>
              </a:rPr>
              <a:t>判定：</a:t>
            </a:r>
            <a:r>
              <a:rPr lang="zh-CN" altLang="en-US" sz="2400" kern="100" dirty="0">
                <a:latin typeface="+mn-ea"/>
                <a:cs typeface="江城圆体 400W" panose="020B0500000000000000" pitchFamily="34" charset="-122"/>
              </a:rPr>
              <a:t>片面，没有正确理解公平的内涵（</a:t>
            </a:r>
            <a:r>
              <a:rPr lang="en-US" altLang="zh-CN" sz="2400" kern="100" dirty="0">
                <a:solidFill>
                  <a:srgbClr val="FF0000"/>
                </a:solidFill>
                <a:latin typeface="+mn-ea"/>
                <a:cs typeface="江城圆体 400W" panose="020B0500000000000000" pitchFamily="34" charset="-122"/>
              </a:rPr>
              <a:t>1</a:t>
            </a:r>
            <a:r>
              <a:rPr lang="zh-CN" altLang="en-US" sz="2400" kern="100" dirty="0">
                <a:solidFill>
                  <a:srgbClr val="FF0000"/>
                </a:solidFill>
                <a:latin typeface="+mn-ea"/>
                <a:cs typeface="江城圆体 400W" panose="020B0500000000000000" pitchFamily="34" charset="-122"/>
              </a:rPr>
              <a:t>分</a:t>
            </a:r>
            <a:r>
              <a:rPr lang="zh-CN" altLang="en-US" sz="2400" kern="100" dirty="0">
                <a:latin typeface="+mn-ea"/>
                <a:cs typeface="江城圆体 400W" panose="020B0500000000000000" pitchFamily="34" charset="-122"/>
              </a:rPr>
              <a:t>）</a:t>
            </a:r>
          </a:p>
          <a:p>
            <a:pPr>
              <a:lnSpc>
                <a:spcPts val="3000"/>
              </a:lnSpc>
            </a:pPr>
            <a:r>
              <a:rPr lang="zh-CN" altLang="en-US" sz="2400" kern="100" dirty="0">
                <a:solidFill>
                  <a:srgbClr val="FF0000"/>
                </a:solidFill>
                <a:latin typeface="+mn-ea"/>
                <a:cs typeface="江城圆体 400W" panose="020B0500000000000000" pitchFamily="34" charset="-122"/>
              </a:rPr>
              <a:t>分析：</a:t>
            </a:r>
            <a:r>
              <a:rPr lang="zh-CN" altLang="en-US" sz="2400" kern="100" dirty="0">
                <a:latin typeface="+mn-ea"/>
                <a:cs typeface="江城圆体 400W" panose="020B0500000000000000" pitchFamily="34" charset="-122"/>
              </a:rPr>
              <a:t>群众性体育赛事有所限制是对的，但打破一切限制所有人都自由参赛是错的。</a:t>
            </a:r>
            <a:endParaRPr lang="en-US" altLang="zh-CN" sz="2400" kern="100" dirty="0">
              <a:latin typeface="+mn-ea"/>
              <a:cs typeface="江城圆体 400W" panose="020B0500000000000000" pitchFamily="34" charset="-122"/>
            </a:endParaRPr>
          </a:p>
          <a:p>
            <a:pPr>
              <a:lnSpc>
                <a:spcPts val="3000"/>
              </a:lnSpc>
            </a:pPr>
            <a:r>
              <a:rPr lang="zh-CN" altLang="en-US" sz="2400" kern="100" dirty="0">
                <a:latin typeface="+mn-ea"/>
                <a:cs typeface="江城圆体 400W" panose="020B0500000000000000" pitchFamily="34" charset="-122"/>
              </a:rPr>
              <a:t>① </a:t>
            </a:r>
            <a:r>
              <a:rPr lang="zh-CN" altLang="en-US" sz="2400" u="sng" kern="100" dirty="0">
                <a:solidFill>
                  <a:srgbClr val="00B0F0"/>
                </a:solidFill>
                <a:latin typeface="+mn-ea"/>
                <a:cs typeface="江城圆体 400W" panose="020B0500000000000000" pitchFamily="34" charset="-122"/>
              </a:rPr>
              <a:t>公平不是绝对的平均或无差别。 </a:t>
            </a:r>
            <a:r>
              <a:rPr lang="zh-CN" altLang="en-US" sz="2400" kern="100" dirty="0">
                <a:latin typeface="+mn-ea"/>
                <a:cs typeface="江城圆体 400W" panose="020B0500000000000000" pitchFamily="34" charset="-122"/>
              </a:rPr>
              <a:t>材料中限制职业球员参赛，正是为了维护规则公平和机会公平，避免实力悬殊破坏比赛平衡。</a:t>
            </a:r>
          </a:p>
          <a:p>
            <a:pPr>
              <a:lnSpc>
                <a:spcPts val="3000"/>
              </a:lnSpc>
            </a:pPr>
            <a:r>
              <a:rPr lang="zh-CN" altLang="en-US" sz="2400" kern="100" dirty="0">
                <a:latin typeface="+mn-ea"/>
                <a:cs typeface="江城圆体 400W" panose="020B0500000000000000" pitchFamily="34" charset="-122"/>
              </a:rPr>
              <a:t>②</a:t>
            </a:r>
            <a:r>
              <a:rPr lang="zh-CN" altLang="en-US" sz="2400" u="sng" kern="100" dirty="0">
                <a:solidFill>
                  <a:srgbClr val="00B0F0"/>
                </a:solidFill>
                <a:latin typeface="+mn-ea"/>
                <a:cs typeface="江城圆体 400W" panose="020B0500000000000000" pitchFamily="34" charset="-122"/>
              </a:rPr>
              <a:t>制度保障公平。</a:t>
            </a:r>
            <a:r>
              <a:rPr lang="zh-CN" altLang="en-US" sz="2400" kern="100" dirty="0">
                <a:latin typeface="+mn-ea"/>
                <a:cs typeface="江城圆体 400W" panose="020B0500000000000000" pitchFamily="34" charset="-122"/>
              </a:rPr>
              <a:t>如果允许职业球员参赛，会破坏赛事的公平竞争性，挤压普通群众的参与空间，反而损害了更广大群众的公平参与权。</a:t>
            </a:r>
          </a:p>
          <a:p>
            <a:pPr>
              <a:lnSpc>
                <a:spcPts val="3000"/>
              </a:lnSpc>
            </a:pPr>
            <a:r>
              <a:rPr lang="zh-CN" altLang="en-US" sz="2400" kern="100" dirty="0">
                <a:latin typeface="+mn-ea"/>
                <a:cs typeface="江城圆体 400W" panose="020B0500000000000000" pitchFamily="34" charset="-122"/>
              </a:rPr>
              <a:t>③ </a:t>
            </a:r>
            <a:r>
              <a:rPr lang="zh-CN" altLang="en-US" sz="2400" u="sng" kern="100" dirty="0">
                <a:solidFill>
                  <a:srgbClr val="00B0F0"/>
                </a:solidFill>
                <a:latin typeface="+mn-ea"/>
                <a:cs typeface="江城圆体 400W" panose="020B0500000000000000" pitchFamily="34" charset="-122"/>
              </a:rPr>
              <a:t>公平要尊重绝大多数人的合理诉求。 </a:t>
            </a:r>
            <a:r>
              <a:rPr lang="zh-CN" altLang="en-US" sz="2400" kern="100" dirty="0">
                <a:latin typeface="+mn-ea"/>
                <a:cs typeface="江城圆体 400W" panose="020B0500000000000000" pitchFamily="34" charset="-122"/>
              </a:rPr>
              <a:t>限制职业球员并非剥夺其权利，在群众赛场为普通人创造同等的发展机会和条件，这符合机会公平的要求，也有利于营造更好的竞争环境。 （</a:t>
            </a:r>
            <a:r>
              <a:rPr lang="zh-CN" altLang="en-US" sz="2400" kern="100" dirty="0">
                <a:solidFill>
                  <a:srgbClr val="FF0000"/>
                </a:solidFill>
                <a:latin typeface="+mn-ea"/>
                <a:cs typeface="江城圆体 400W" panose="020B0500000000000000" pitchFamily="34" charset="-122"/>
              </a:rPr>
              <a:t>以上三点任意两点得</a:t>
            </a:r>
            <a:r>
              <a:rPr lang="en-US" altLang="zh-CN" sz="2400" kern="100" dirty="0">
                <a:solidFill>
                  <a:srgbClr val="FF0000"/>
                </a:solidFill>
                <a:latin typeface="+mn-ea"/>
                <a:cs typeface="江城圆体 400W" panose="020B0500000000000000" pitchFamily="34" charset="-122"/>
              </a:rPr>
              <a:t>4</a:t>
            </a:r>
            <a:r>
              <a:rPr lang="zh-CN" altLang="en-US" sz="2400" kern="100" dirty="0">
                <a:solidFill>
                  <a:srgbClr val="FF0000"/>
                </a:solidFill>
                <a:latin typeface="+mn-ea"/>
                <a:cs typeface="江城圆体 400W" panose="020B0500000000000000" pitchFamily="34" charset="-122"/>
              </a:rPr>
              <a:t>分，原理</a:t>
            </a:r>
            <a:r>
              <a:rPr lang="en-US" altLang="zh-CN" sz="2400" kern="100" dirty="0">
                <a:solidFill>
                  <a:srgbClr val="FF0000"/>
                </a:solidFill>
                <a:latin typeface="+mn-ea"/>
                <a:cs typeface="江城圆体 400W" panose="020B0500000000000000" pitchFamily="34" charset="-122"/>
              </a:rPr>
              <a:t>+</a:t>
            </a:r>
            <a:r>
              <a:rPr lang="zh-CN" altLang="en-US" sz="2400" kern="100" dirty="0">
                <a:solidFill>
                  <a:srgbClr val="FF0000"/>
                </a:solidFill>
                <a:latin typeface="+mn-ea"/>
                <a:cs typeface="江城圆体 400W" panose="020B0500000000000000" pitchFamily="34" charset="-122"/>
              </a:rPr>
              <a:t>材料分析</a:t>
            </a:r>
            <a:r>
              <a:rPr lang="zh-CN" altLang="en-US" sz="2400" kern="100" dirty="0">
                <a:latin typeface="+mn-ea"/>
                <a:cs typeface="江城圆体 400W" panose="020B0500000000000000" pitchFamily="34" charset="-122"/>
              </a:rPr>
              <a:t>）</a:t>
            </a:r>
          </a:p>
          <a:p>
            <a:pPr>
              <a:lnSpc>
                <a:spcPts val="3000"/>
              </a:lnSpc>
            </a:pPr>
            <a:r>
              <a:rPr lang="zh-CN" altLang="en-US" sz="2400" kern="100" dirty="0">
                <a:solidFill>
                  <a:srgbClr val="FF0000"/>
                </a:solidFill>
                <a:latin typeface="+mn-ea"/>
                <a:cs typeface="江城圆体 400W" panose="020B0500000000000000" pitchFamily="34" charset="-122"/>
              </a:rPr>
              <a:t>总结：</a:t>
            </a:r>
            <a:r>
              <a:rPr lang="zh-CN" altLang="en-US" sz="2400" kern="100" dirty="0">
                <a:latin typeface="+mn-ea"/>
                <a:cs typeface="江城圆体 400W" panose="020B0500000000000000" pitchFamily="34" charset="-122"/>
              </a:rPr>
              <a:t>坚守公平需要合理的制度设计，我们应树立规则意识，认识到公平既需要个人维护，更需要制度保障。 （</a:t>
            </a:r>
            <a:r>
              <a:rPr lang="en-US" altLang="zh-CN" sz="2400" kern="100" dirty="0">
                <a:solidFill>
                  <a:srgbClr val="FF0000"/>
                </a:solidFill>
                <a:latin typeface="+mn-ea"/>
                <a:cs typeface="江城圆体 400W" panose="020B0500000000000000" pitchFamily="34" charset="-122"/>
              </a:rPr>
              <a:t>1</a:t>
            </a:r>
            <a:r>
              <a:rPr lang="zh-CN" altLang="en-US" sz="2400" kern="100" dirty="0">
                <a:solidFill>
                  <a:srgbClr val="FF0000"/>
                </a:solidFill>
                <a:latin typeface="+mn-ea"/>
                <a:cs typeface="江城圆体 400W" panose="020B0500000000000000" pitchFamily="34" charset="-122"/>
              </a:rPr>
              <a:t>分</a:t>
            </a:r>
            <a:r>
              <a:rPr lang="zh-CN" altLang="en-US" sz="2400" kern="100" dirty="0">
                <a:latin typeface="+mn-ea"/>
                <a:cs typeface="江城圆体 400W" panose="020B0500000000000000" pitchFamily="34" charset="-122"/>
              </a:rPr>
              <a:t>）</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a:extLst>
              <a:ext uri="{FF2B5EF4-FFF2-40B4-BE49-F238E27FC236}">
                <a16:creationId xmlns:a16="http://schemas.microsoft.com/office/drawing/2014/main" id="{AE740FE0-B8CE-9220-A6C8-460C54F9E9F7}"/>
              </a:ext>
            </a:extLst>
          </p:cNvPr>
          <p:cNvSpPr txBox="1"/>
          <p:nvPr/>
        </p:nvSpPr>
        <p:spPr>
          <a:xfrm>
            <a:off x="184150" y="859044"/>
            <a:ext cx="11736917" cy="1323439"/>
          </a:xfrm>
          <a:prstGeom prst="rect">
            <a:avLst/>
          </a:prstGeom>
          <a:noFill/>
        </p:spPr>
        <p:txBody>
          <a:bodyPr wrap="square">
            <a:spAutoFit/>
          </a:bodyPr>
          <a:lstStyle/>
          <a:p>
            <a:pPr algn="just">
              <a:buNone/>
            </a:pPr>
            <a:r>
              <a:rPr lang="zh-CN" altLang="zh-CN" sz="2400" b="1" dirty="0"/>
              <a:t>【自主命题</a:t>
            </a:r>
            <a:r>
              <a:rPr lang="en-US" altLang="zh-CN" sz="2400" b="1" dirty="0"/>
              <a:t>2</a:t>
            </a:r>
            <a:r>
              <a:rPr lang="zh-CN" altLang="zh-CN" sz="2400" b="1" dirty="0"/>
              <a:t>】</a:t>
            </a:r>
            <a:r>
              <a:rPr lang="zh-CN" altLang="zh-CN" sz="2800" b="1" dirty="0">
                <a:latin typeface="楷体" panose="02010609060101010101" charset="-122"/>
                <a:ea typeface="楷体" panose="02010609060101010101" charset="-122"/>
              </a:rPr>
              <a:t>观点： 既然是群众性体育赛事，就应该打破一切</a:t>
            </a:r>
            <a:r>
              <a:rPr lang="zh-CN" altLang="en-US" sz="2800" b="1" dirty="0">
                <a:latin typeface="楷体" panose="02010609060101010101" charset="-122"/>
                <a:ea typeface="楷体" panose="02010609060101010101" charset="-122"/>
              </a:rPr>
              <a:t>制度</a:t>
            </a:r>
            <a:r>
              <a:rPr lang="zh-CN" altLang="zh-CN" sz="2800" b="1" dirty="0">
                <a:latin typeface="楷体" panose="02010609060101010101" charset="-122"/>
                <a:ea typeface="楷体" panose="02010609060101010101" charset="-122"/>
              </a:rPr>
              <a:t>限制，让所有人都能自由参赛，这才算真正的公平。</a:t>
            </a:r>
            <a:endParaRPr lang="en-US" altLang="zh-CN" sz="2800" b="1" dirty="0">
              <a:latin typeface="楷体" panose="02010609060101010101" charset="-122"/>
              <a:ea typeface="楷体" panose="02010609060101010101" charset="-122"/>
            </a:endParaRPr>
          </a:p>
          <a:p>
            <a:pPr algn="just">
              <a:buNone/>
            </a:pPr>
            <a:r>
              <a:rPr lang="zh-CN" altLang="zh-CN" sz="2400" b="1" dirty="0">
                <a:solidFill>
                  <a:srgbClr val="000000"/>
                </a:solidFill>
                <a:latin typeface="宋体" panose="02010600030101010101" pitchFamily="2" charset="-122"/>
                <a:ea typeface="宋体" panose="02010600030101010101" pitchFamily="2" charset="-122"/>
              </a:rPr>
              <a:t>请你结合材料，运用“坚守公平”的相关知识，对上述观点进行评析。（</a:t>
            </a:r>
            <a:r>
              <a:rPr lang="en-US" altLang="zh-CN" sz="2400" b="1" dirty="0">
                <a:solidFill>
                  <a:srgbClr val="000000"/>
                </a:solidFill>
                <a:latin typeface="宋体" panose="02010600030101010101" pitchFamily="2" charset="-122"/>
                <a:ea typeface="宋体" panose="02010600030101010101" pitchFamily="2" charset="-122"/>
              </a:rPr>
              <a:t>6</a:t>
            </a:r>
            <a:r>
              <a:rPr lang="zh-CN" altLang="zh-CN" sz="2400" b="1" dirty="0">
                <a:solidFill>
                  <a:srgbClr val="000000"/>
                </a:solidFill>
                <a:latin typeface="宋体" panose="02010600030101010101" pitchFamily="2" charset="-122"/>
                <a:ea typeface="宋体" panose="02010600030101010101" pitchFamily="2" charset="-122"/>
              </a:rPr>
              <a:t>分）</a:t>
            </a:r>
          </a:p>
        </p:txBody>
      </p:sp>
    </p:spTree>
    <p:custDataLst>
      <p:tags r:id="rId1"/>
    </p:custDataLst>
    <p:extLst>
      <p:ext uri="{BB962C8B-B14F-4D97-AF65-F5344CB8AC3E}">
        <p14:creationId xmlns:p14="http://schemas.microsoft.com/office/powerpoint/2010/main" val="316111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6A5ED-E30A-4CEE-CDEB-22FA33F4464A}"/>
            </a:ext>
          </a:extLst>
        </p:cNvPr>
        <p:cNvGrpSpPr/>
        <p:nvPr/>
      </p:nvGrpSpPr>
      <p:grpSpPr>
        <a:xfrm>
          <a:off x="0" y="0"/>
          <a:ext cx="0" cy="0"/>
          <a:chOff x="0" y="0"/>
          <a:chExt cx="0" cy="0"/>
        </a:xfrm>
      </p:grpSpPr>
      <p:sp>
        <p:nvSpPr>
          <p:cNvPr id="13" name="矩形 7">
            <a:extLst>
              <a:ext uri="{FF2B5EF4-FFF2-40B4-BE49-F238E27FC236}">
                <a16:creationId xmlns:a16="http://schemas.microsoft.com/office/drawing/2014/main" id="{60371117-0DA8-CC57-7B7E-444E7D5F6C5C}"/>
              </a:ext>
            </a:extLst>
          </p:cNvPr>
          <p:cNvSpPr/>
          <p:nvPr userDrawn="1">
            <p:custDataLst>
              <p:tags r:id="rId2"/>
            </p:custDataLst>
          </p:nvPr>
        </p:nvSpPr>
        <p:spPr>
          <a:xfrm>
            <a:off x="-2478" y="201157"/>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a:extLst>
              <a:ext uri="{FF2B5EF4-FFF2-40B4-BE49-F238E27FC236}">
                <a16:creationId xmlns:a16="http://schemas.microsoft.com/office/drawing/2014/main" id="{EF3A1434-FC82-B467-2FB8-A4CFCB28B9F8}"/>
              </a:ext>
            </a:extLst>
          </p:cNvPr>
          <p:cNvSpPr/>
          <p:nvPr userDrawn="1">
            <p:custDataLst>
              <p:tags r:id="rId3"/>
            </p:custDataLst>
          </p:nvPr>
        </p:nvSpPr>
        <p:spPr>
          <a:xfrm>
            <a:off x="351571" y="193684"/>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18" name="副标题">
            <a:extLst>
              <a:ext uri="{FF2B5EF4-FFF2-40B4-BE49-F238E27FC236}">
                <a16:creationId xmlns:a16="http://schemas.microsoft.com/office/drawing/2014/main" id="{FF6AB356-EE88-B130-3E53-621AFB226F5A}"/>
              </a:ext>
            </a:extLst>
          </p:cNvPr>
          <p:cNvSpPr>
            <a:spLocks noGrp="1"/>
          </p:cNvSpPr>
          <p:nvPr>
            <p:custDataLst>
              <p:tags r:id="rId4"/>
            </p:custDataLst>
          </p:nvPr>
        </p:nvSpPr>
        <p:spPr>
          <a:xfrm>
            <a:off x="608965" y="193684"/>
            <a:ext cx="4471035"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zh-CN" b="1" dirty="0"/>
              <a:t>习主席</a:t>
            </a:r>
            <a:r>
              <a:rPr lang="en-US" altLang="zh-CN" b="1" dirty="0"/>
              <a:t>2026</a:t>
            </a:r>
            <a:r>
              <a:rPr lang="zh-CN" altLang="zh-CN" b="1" dirty="0"/>
              <a:t>新年贺词专题探究</a:t>
            </a:r>
            <a:r>
              <a:rPr lang="en-US" altLang="zh-CN" b="1" dirty="0"/>
              <a:t>4</a:t>
            </a:r>
            <a:endParaRPr lang="zh-CN" altLang="zh-CN" dirty="0"/>
          </a:p>
        </p:txBody>
      </p:sp>
      <p:cxnSp>
        <p:nvCxnSpPr>
          <p:cNvPr id="9" name="直接连接符 8">
            <a:extLst>
              <a:ext uri="{FF2B5EF4-FFF2-40B4-BE49-F238E27FC236}">
                <a16:creationId xmlns:a16="http://schemas.microsoft.com/office/drawing/2014/main" id="{438522C7-8614-63E8-B6FA-5112E8157789}"/>
              </a:ext>
            </a:extLst>
          </p:cNvPr>
          <p:cNvCxnSpPr/>
          <p:nvPr userDrawn="1">
            <p:custDataLst>
              <p:tags r:id="rId5"/>
            </p:custDataLst>
          </p:nvPr>
        </p:nvCxnSpPr>
        <p:spPr>
          <a:xfrm>
            <a:off x="0" y="851571"/>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F023E15B-4022-2622-9B98-FADD44B2D55F}"/>
              </a:ext>
            </a:extLst>
          </p:cNvPr>
          <p:cNvSpPr txBox="1"/>
          <p:nvPr>
            <p:custDataLst>
              <p:tags r:id="rId6"/>
            </p:custDataLst>
          </p:nvPr>
        </p:nvSpPr>
        <p:spPr>
          <a:xfrm>
            <a:off x="321474" y="2030005"/>
            <a:ext cx="11549051" cy="4702687"/>
          </a:xfrm>
          <a:prstGeom prst="rect">
            <a:avLst/>
          </a:prstGeom>
          <a:solidFill>
            <a:srgbClr val="FFFFFF"/>
          </a:solidFill>
        </p:spPr>
        <p:txBody>
          <a:bodyPr wrap="square" rtlCol="0">
            <a:noAutofit/>
          </a:bodyPr>
          <a:lstStyle/>
          <a:p>
            <a:pPr algn="ctr">
              <a:lnSpc>
                <a:spcPts val="2600"/>
              </a:lnSpc>
            </a:pPr>
            <a:r>
              <a:rPr lang="zh-CN" altLang="en-US" sz="2100" kern="100" dirty="0">
                <a:latin typeface="+mn-ea"/>
                <a:cs typeface="江城圆体 400W" panose="020B0500000000000000" pitchFamily="34" charset="-122"/>
              </a:rPr>
              <a:t>关于积极参与“青春志愿行”志愿服务活动的倡议书</a:t>
            </a:r>
            <a:endParaRPr lang="en-US" altLang="zh-CN" sz="2100" kern="100" dirty="0">
              <a:latin typeface="+mn-ea"/>
              <a:cs typeface="江城圆体 400W" panose="020B0500000000000000" pitchFamily="34" charset="-122"/>
            </a:endParaRPr>
          </a:p>
          <a:p>
            <a:pPr>
              <a:lnSpc>
                <a:spcPts val="2600"/>
              </a:lnSpc>
            </a:pPr>
            <a:r>
              <a:rPr lang="zh-CN" altLang="en-US" sz="2100" kern="100" dirty="0">
                <a:latin typeface="+mn-ea"/>
                <a:cs typeface="江城圆体 400W" panose="020B0500000000000000" pitchFamily="34" charset="-122"/>
              </a:rPr>
              <a:t>亲爱的同学们：</a:t>
            </a:r>
            <a:endParaRPr lang="en-US" altLang="zh-CN" sz="2100" kern="100" dirty="0">
              <a:latin typeface="+mn-ea"/>
              <a:cs typeface="江城圆体 400W" panose="020B0500000000000000" pitchFamily="34" charset="-122"/>
            </a:endParaRPr>
          </a:p>
          <a:p>
            <a:pPr>
              <a:lnSpc>
                <a:spcPts val="2600"/>
              </a:lnSpc>
            </a:pPr>
            <a:r>
              <a:rPr lang="zh-CN" altLang="en-US" sz="2100" kern="100" dirty="0">
                <a:latin typeface="+mn-ea"/>
                <a:cs typeface="江城圆体 400W" panose="020B0500000000000000" pitchFamily="34" charset="-122"/>
              </a:rPr>
              <a:t>       青春需要奋斗，奉献成就梦想。正如总书记所说，需要拿出勇气、激发活力、保持干劲。服务社会能体现人生价值，促进我们全面发展，将个人梦想融入学校发展和社会进步的宏伟愿景中。</a:t>
            </a:r>
            <a:r>
              <a:rPr lang="zh-CN" altLang="en-US" sz="2100" kern="100" dirty="0">
                <a:solidFill>
                  <a:srgbClr val="FF0000"/>
                </a:solidFill>
                <a:latin typeface="+mn-ea"/>
                <a:cs typeface="江城圆体 400W" panose="020B0500000000000000" pitchFamily="34" charset="-122"/>
              </a:rPr>
              <a:t>（</a:t>
            </a:r>
            <a:r>
              <a:rPr lang="en-US" altLang="zh-CN" sz="2100" kern="100" dirty="0">
                <a:solidFill>
                  <a:srgbClr val="FF0000"/>
                </a:solidFill>
                <a:latin typeface="+mn-ea"/>
                <a:cs typeface="江城圆体 400W" panose="020B0500000000000000" pitchFamily="34" charset="-122"/>
              </a:rPr>
              <a:t>2</a:t>
            </a:r>
            <a:r>
              <a:rPr lang="zh-CN" altLang="en-US" sz="2100" kern="100" dirty="0">
                <a:solidFill>
                  <a:srgbClr val="FF0000"/>
                </a:solidFill>
                <a:latin typeface="+mn-ea"/>
                <a:cs typeface="江城圆体 400W" panose="020B0500000000000000" pitchFamily="34" charset="-122"/>
              </a:rPr>
              <a:t>分）</a:t>
            </a:r>
            <a:endParaRPr lang="en-US" altLang="zh-CN" sz="2100" kern="100" dirty="0">
              <a:solidFill>
                <a:srgbClr val="FF0000"/>
              </a:solidFill>
              <a:latin typeface="+mn-ea"/>
              <a:cs typeface="江城圆体 400W" panose="020B0500000000000000" pitchFamily="34" charset="-122"/>
            </a:endParaRPr>
          </a:p>
          <a:p>
            <a:pPr>
              <a:lnSpc>
                <a:spcPts val="2600"/>
              </a:lnSpc>
            </a:pPr>
            <a:r>
              <a:rPr lang="zh-CN" altLang="en-US" sz="2100" kern="100" dirty="0">
                <a:latin typeface="+mn-ea"/>
                <a:cs typeface="江城圆体 400W" panose="020B0500000000000000" pitchFamily="34" charset="-122"/>
              </a:rPr>
              <a:t>  </a:t>
            </a:r>
            <a:r>
              <a:rPr lang="en-US" altLang="zh-CN" sz="2100" kern="100" dirty="0">
                <a:latin typeface="+mn-ea"/>
                <a:cs typeface="江城圆体 400W" panose="020B0500000000000000" pitchFamily="34" charset="-122"/>
              </a:rPr>
              <a:t>     </a:t>
            </a:r>
            <a:r>
              <a:rPr lang="zh-CN" altLang="en-US" sz="2100" kern="100" dirty="0">
                <a:solidFill>
                  <a:schemeClr val="accent1"/>
                </a:solidFill>
                <a:latin typeface="+mn-ea"/>
                <a:cs typeface="江城圆体 400W" panose="020B0500000000000000" pitchFamily="34" charset="-122"/>
              </a:rPr>
              <a:t>勇于担当，践行责任：</a:t>
            </a:r>
            <a:r>
              <a:rPr lang="zh-CN" altLang="en-US" sz="2100" kern="100" dirty="0">
                <a:latin typeface="+mn-ea"/>
                <a:cs typeface="江城圆体 400W" panose="020B0500000000000000" pitchFamily="34" charset="-122"/>
              </a:rPr>
              <a:t>认清角色与责任的关系，主动承担对校园、对社会的责任，在服务中</a:t>
            </a:r>
            <a:r>
              <a:rPr lang="en-US" altLang="zh-CN" sz="2100" kern="100" dirty="0">
                <a:latin typeface="+mn-ea"/>
                <a:cs typeface="江城圆体 400W" panose="020B0500000000000000" pitchFamily="34" charset="-122"/>
              </a:rPr>
              <a:t>"</a:t>
            </a:r>
            <a:r>
              <a:rPr lang="zh-CN" altLang="en-US" sz="2100" kern="100" dirty="0">
                <a:latin typeface="+mn-ea"/>
                <a:cs typeface="江城圆体 400W" panose="020B0500000000000000" pitchFamily="34" charset="-122"/>
              </a:rPr>
              <a:t>为梦想奋斗、为幸福打拼</a:t>
            </a:r>
            <a:r>
              <a:rPr lang="en-US" altLang="zh-CN" sz="2100" kern="100" dirty="0">
                <a:latin typeface="+mn-ea"/>
                <a:cs typeface="江城圆体 400W" panose="020B0500000000000000" pitchFamily="34" charset="-122"/>
              </a:rPr>
              <a:t>"</a:t>
            </a:r>
            <a:r>
              <a:rPr lang="zh-CN" altLang="en-US" sz="2100" kern="100" dirty="0">
                <a:latin typeface="+mn-ea"/>
                <a:cs typeface="江城圆体 400W" panose="020B0500000000000000" pitchFamily="34" charset="-122"/>
              </a:rPr>
              <a:t>。</a:t>
            </a:r>
            <a:r>
              <a:rPr lang="zh-CN" altLang="en-US" sz="2100" kern="100" dirty="0">
                <a:solidFill>
                  <a:srgbClr val="FF0000"/>
                </a:solidFill>
                <a:latin typeface="+mn-ea"/>
                <a:cs typeface="江城圆体 400W" panose="020B0500000000000000" pitchFamily="34" charset="-122"/>
              </a:rPr>
              <a:t>（</a:t>
            </a:r>
            <a:r>
              <a:rPr lang="en-US" altLang="zh-CN" sz="2100" kern="100" dirty="0">
                <a:solidFill>
                  <a:srgbClr val="FF0000"/>
                </a:solidFill>
                <a:latin typeface="+mn-ea"/>
                <a:cs typeface="江城圆体 400W" panose="020B0500000000000000" pitchFamily="34" charset="-122"/>
              </a:rPr>
              <a:t>1</a:t>
            </a:r>
            <a:r>
              <a:rPr lang="zh-CN" altLang="en-US" sz="2100" kern="100" dirty="0">
                <a:solidFill>
                  <a:srgbClr val="FF0000"/>
                </a:solidFill>
                <a:latin typeface="+mn-ea"/>
                <a:cs typeface="江城圆体 400W" panose="020B0500000000000000" pitchFamily="34" charset="-122"/>
              </a:rPr>
              <a:t>分）</a:t>
            </a:r>
          </a:p>
          <a:p>
            <a:pPr>
              <a:lnSpc>
                <a:spcPts val="2600"/>
              </a:lnSpc>
            </a:pPr>
            <a:r>
              <a:rPr lang="zh-CN" altLang="en-US" sz="2100" kern="100" dirty="0">
                <a:latin typeface="+mn-ea"/>
                <a:cs typeface="江城圆体 400W" panose="020B0500000000000000" pitchFamily="34" charset="-122"/>
              </a:rPr>
              <a:t>   </a:t>
            </a:r>
            <a:r>
              <a:rPr lang="en-US" altLang="zh-CN" sz="2100" kern="100" dirty="0">
                <a:latin typeface="+mn-ea"/>
                <a:cs typeface="江城圆体 400W" panose="020B0500000000000000" pitchFamily="34" charset="-122"/>
              </a:rPr>
              <a:t>    </a:t>
            </a:r>
            <a:r>
              <a:rPr lang="zh-CN" altLang="en-US" sz="2100" kern="100" dirty="0">
                <a:solidFill>
                  <a:schemeClr val="accent1"/>
                </a:solidFill>
                <a:latin typeface="+mn-ea"/>
                <a:cs typeface="江城圆体 400W" panose="020B0500000000000000" pitchFamily="34" charset="-122"/>
              </a:rPr>
              <a:t>热心公益，服务社会：</a:t>
            </a:r>
            <a:r>
              <a:rPr lang="zh-CN" altLang="en-US" sz="2100" kern="100" dirty="0">
                <a:latin typeface="+mn-ea"/>
                <a:cs typeface="江城圆体 400W" panose="020B0500000000000000" pitchFamily="34" charset="-122"/>
              </a:rPr>
              <a:t>积极参与清理校园环境、社区义工、关爱弱势群体等公益活动，用</a:t>
            </a:r>
            <a:r>
              <a:rPr lang="en-US" altLang="zh-CN" sz="2100" kern="100" dirty="0">
                <a:latin typeface="+mn-ea"/>
                <a:cs typeface="江城圆体 400W" panose="020B0500000000000000" pitchFamily="34" charset="-122"/>
              </a:rPr>
              <a:t>"</a:t>
            </a:r>
            <a:r>
              <a:rPr lang="zh-CN" altLang="en-US" sz="2100" kern="100" dirty="0">
                <a:latin typeface="+mn-ea"/>
                <a:cs typeface="江城圆体 400W" panose="020B0500000000000000" pitchFamily="34" charset="-122"/>
              </a:rPr>
              <a:t>马不停蹄的干劲</a:t>
            </a:r>
            <a:r>
              <a:rPr lang="en-US" altLang="zh-CN" sz="2100" kern="100" dirty="0">
                <a:latin typeface="+mn-ea"/>
                <a:cs typeface="江城圆体 400W" panose="020B0500000000000000" pitchFamily="34" charset="-122"/>
              </a:rPr>
              <a:t>"</a:t>
            </a:r>
            <a:r>
              <a:rPr lang="zh-CN" altLang="en-US" sz="2100" kern="100" dirty="0">
                <a:latin typeface="+mn-ea"/>
                <a:cs typeface="江城圆体 400W" panose="020B0500000000000000" pitchFamily="34" charset="-122"/>
              </a:rPr>
              <a:t>书写青春担当。</a:t>
            </a:r>
            <a:r>
              <a:rPr lang="zh-CN" altLang="en-US" sz="2100" kern="100" dirty="0">
                <a:solidFill>
                  <a:srgbClr val="FF0000"/>
                </a:solidFill>
                <a:latin typeface="+mn-ea"/>
                <a:cs typeface="江城圆体 400W" panose="020B0500000000000000" pitchFamily="34" charset="-122"/>
              </a:rPr>
              <a:t>（</a:t>
            </a:r>
            <a:r>
              <a:rPr lang="en-US" altLang="zh-CN" sz="2100" kern="100" dirty="0">
                <a:solidFill>
                  <a:srgbClr val="FF0000"/>
                </a:solidFill>
                <a:latin typeface="+mn-ea"/>
                <a:cs typeface="江城圆体 400W" panose="020B0500000000000000" pitchFamily="34" charset="-122"/>
              </a:rPr>
              <a:t>1</a:t>
            </a:r>
            <a:r>
              <a:rPr lang="zh-CN" altLang="en-US" sz="2100" kern="100" dirty="0">
                <a:solidFill>
                  <a:srgbClr val="FF0000"/>
                </a:solidFill>
                <a:latin typeface="+mn-ea"/>
                <a:cs typeface="江城圆体 400W" panose="020B0500000000000000" pitchFamily="34" charset="-122"/>
              </a:rPr>
              <a:t>分）</a:t>
            </a:r>
          </a:p>
          <a:p>
            <a:pPr>
              <a:lnSpc>
                <a:spcPts val="2600"/>
              </a:lnSpc>
            </a:pPr>
            <a:r>
              <a:rPr lang="zh-CN" altLang="en-US" sz="2100" kern="100" dirty="0">
                <a:latin typeface="+mn-ea"/>
                <a:cs typeface="江城圆体 400W" panose="020B0500000000000000" pitchFamily="34" charset="-122"/>
              </a:rPr>
              <a:t>  </a:t>
            </a:r>
            <a:r>
              <a:rPr lang="en-US" altLang="zh-CN" sz="2100" kern="100" dirty="0">
                <a:latin typeface="+mn-ea"/>
                <a:cs typeface="江城圆体 400W" panose="020B0500000000000000" pitchFamily="34" charset="-122"/>
              </a:rPr>
              <a:t>     </a:t>
            </a:r>
            <a:r>
              <a:rPr lang="zh-CN" altLang="en-US" sz="2100" kern="100" dirty="0">
                <a:solidFill>
                  <a:schemeClr val="accent1"/>
                </a:solidFill>
                <a:latin typeface="+mn-ea"/>
                <a:cs typeface="江城圆体 400W" panose="020B0500000000000000" pitchFamily="34" charset="-122"/>
              </a:rPr>
              <a:t>热爱劳动，爱岗敬业：</a:t>
            </a:r>
            <a:r>
              <a:rPr lang="zh-CN" altLang="en-US" sz="2100" kern="100" dirty="0">
                <a:latin typeface="+mn-ea"/>
                <a:cs typeface="江城圆体 400W" panose="020B0500000000000000" pitchFamily="34" charset="-122"/>
              </a:rPr>
              <a:t>从身边小事做起，认真对待班级值日、图书馆整理等岗位，在平凡中创造不凡价值。</a:t>
            </a:r>
            <a:r>
              <a:rPr lang="zh-CN" altLang="en-US" sz="2100" kern="100" dirty="0">
                <a:solidFill>
                  <a:srgbClr val="FF0000"/>
                </a:solidFill>
                <a:latin typeface="+mn-ea"/>
                <a:cs typeface="江城圆体 400W" panose="020B0500000000000000" pitchFamily="34" charset="-122"/>
              </a:rPr>
              <a:t>（</a:t>
            </a:r>
            <a:r>
              <a:rPr lang="en-US" altLang="zh-CN" sz="2100" kern="100" dirty="0">
                <a:solidFill>
                  <a:srgbClr val="FF0000"/>
                </a:solidFill>
                <a:latin typeface="+mn-ea"/>
                <a:cs typeface="江城圆体 400W" panose="020B0500000000000000" pitchFamily="34" charset="-122"/>
              </a:rPr>
              <a:t>1</a:t>
            </a:r>
            <a:r>
              <a:rPr lang="zh-CN" altLang="en-US" sz="2100" kern="100" dirty="0">
                <a:solidFill>
                  <a:srgbClr val="FF0000"/>
                </a:solidFill>
                <a:latin typeface="+mn-ea"/>
                <a:cs typeface="江城圆体 400W" panose="020B0500000000000000" pitchFamily="34" charset="-122"/>
              </a:rPr>
              <a:t>分）</a:t>
            </a:r>
            <a:endParaRPr lang="en-US" altLang="zh-CN" sz="2100" kern="100" dirty="0">
              <a:solidFill>
                <a:srgbClr val="FF0000"/>
              </a:solidFill>
              <a:latin typeface="+mn-ea"/>
              <a:cs typeface="江城圆体 400W" panose="020B0500000000000000" pitchFamily="34" charset="-122"/>
            </a:endParaRPr>
          </a:p>
          <a:p>
            <a:pPr>
              <a:lnSpc>
                <a:spcPts val="2600"/>
              </a:lnSpc>
            </a:pPr>
            <a:r>
              <a:rPr lang="zh-CN" altLang="en-US" sz="2100" kern="100" dirty="0">
                <a:latin typeface="+mn-ea"/>
                <a:cs typeface="江城圆体 400W" panose="020B0500000000000000" pitchFamily="34" charset="-122"/>
              </a:rPr>
              <a:t>       让我们行动起来，用青春热情传递温暖，以奉献之我筑梦未来！</a:t>
            </a:r>
            <a:endParaRPr lang="en-US" altLang="zh-CN" sz="2100" kern="100" dirty="0">
              <a:latin typeface="+mn-ea"/>
              <a:cs typeface="江城圆体 400W" panose="020B0500000000000000" pitchFamily="34" charset="-122"/>
            </a:endParaRPr>
          </a:p>
          <a:p>
            <a:pPr algn="r">
              <a:lnSpc>
                <a:spcPts val="2600"/>
              </a:lnSpc>
            </a:pPr>
            <a:r>
              <a:rPr lang="en-US" altLang="zh-CN" sz="2100" kern="100" dirty="0">
                <a:latin typeface="+mn-ea"/>
                <a:cs typeface="江城圆体 400W" panose="020B0500000000000000" pitchFamily="34" charset="-122"/>
              </a:rPr>
              <a:t>XXX</a:t>
            </a:r>
            <a:r>
              <a:rPr lang="zh-CN" altLang="en-US" sz="2100" kern="100" dirty="0">
                <a:latin typeface="+mn-ea"/>
                <a:cs typeface="江城圆体 400W" panose="020B0500000000000000" pitchFamily="34" charset="-122"/>
              </a:rPr>
              <a:t>校团委</a:t>
            </a:r>
            <a:endParaRPr lang="en-US" altLang="zh-CN" sz="2100" kern="100" dirty="0">
              <a:latin typeface="+mn-ea"/>
              <a:cs typeface="江城圆体 400W" panose="020B0500000000000000" pitchFamily="34" charset="-122"/>
            </a:endParaRPr>
          </a:p>
          <a:p>
            <a:pPr algn="r">
              <a:lnSpc>
                <a:spcPts val="2600"/>
              </a:lnSpc>
            </a:pPr>
            <a:r>
              <a:rPr lang="zh-CN" altLang="en-US" sz="2100" kern="100" dirty="0">
                <a:solidFill>
                  <a:srgbClr val="FF0000"/>
                </a:solidFill>
                <a:latin typeface="+mn-ea"/>
                <a:cs typeface="江城圆体 400W" panose="020B0500000000000000" pitchFamily="34" charset="-122"/>
              </a:rPr>
              <a:t>（格式分</a:t>
            </a:r>
            <a:r>
              <a:rPr lang="en-US" altLang="zh-CN" sz="2100" kern="100" dirty="0">
                <a:solidFill>
                  <a:srgbClr val="FF0000"/>
                </a:solidFill>
                <a:latin typeface="+mn-ea"/>
                <a:cs typeface="江城圆体 400W" panose="020B0500000000000000" pitchFamily="34" charset="-122"/>
              </a:rPr>
              <a:t>1</a:t>
            </a:r>
            <a:r>
              <a:rPr lang="zh-CN" altLang="en-US" sz="2100" kern="100" dirty="0">
                <a:solidFill>
                  <a:srgbClr val="FF0000"/>
                </a:solidFill>
                <a:latin typeface="+mn-ea"/>
                <a:cs typeface="江城圆体 400W" panose="020B0500000000000000" pitchFamily="34" charset="-122"/>
              </a:rPr>
              <a:t>分）</a:t>
            </a:r>
            <a:r>
              <a:rPr lang="en-US" altLang="zh-CN" sz="2100" kern="100" dirty="0">
                <a:latin typeface="+mn-ea"/>
                <a:cs typeface="江城圆体 400W" panose="020B0500000000000000" pitchFamily="34" charset="-122"/>
              </a:rPr>
              <a:t>2026</a:t>
            </a:r>
            <a:r>
              <a:rPr lang="zh-CN" altLang="en-US" sz="2100" kern="100" dirty="0">
                <a:latin typeface="+mn-ea"/>
                <a:cs typeface="江城圆体 400W" panose="020B0500000000000000" pitchFamily="34" charset="-122"/>
              </a:rPr>
              <a:t>年</a:t>
            </a:r>
            <a:r>
              <a:rPr lang="en-US" altLang="zh-CN" sz="2100" kern="100" dirty="0">
                <a:latin typeface="+mn-ea"/>
                <a:cs typeface="江城圆体 400W" panose="020B0500000000000000" pitchFamily="34" charset="-122"/>
              </a:rPr>
              <a:t>1</a:t>
            </a:r>
            <a:r>
              <a:rPr lang="zh-CN" altLang="en-US" sz="2100" kern="100" dirty="0">
                <a:latin typeface="+mn-ea"/>
                <a:cs typeface="江城圆体 400W" panose="020B0500000000000000" pitchFamily="34" charset="-122"/>
              </a:rPr>
              <a:t>月</a:t>
            </a:r>
            <a:r>
              <a:rPr lang="en-US" altLang="zh-CN" sz="2100" kern="100" dirty="0">
                <a:latin typeface="+mn-ea"/>
                <a:cs typeface="江城圆体 400W" panose="020B0500000000000000" pitchFamily="34" charset="-122"/>
              </a:rPr>
              <a:t>14</a:t>
            </a:r>
            <a:r>
              <a:rPr lang="zh-CN" altLang="en-US" sz="2100" kern="100" dirty="0">
                <a:latin typeface="+mn-ea"/>
                <a:cs typeface="江城圆体 400W" panose="020B0500000000000000" pitchFamily="34" charset="-122"/>
              </a:rPr>
              <a:t>日</a:t>
            </a:r>
          </a:p>
        </p:txBody>
      </p:sp>
      <p:sp>
        <p:nvSpPr>
          <p:cNvPr id="3" name="文本框 2">
            <a:extLst>
              <a:ext uri="{FF2B5EF4-FFF2-40B4-BE49-F238E27FC236}">
                <a16:creationId xmlns:a16="http://schemas.microsoft.com/office/drawing/2014/main" id="{9E638C87-B778-D04F-2BDB-19C2817CEC28}"/>
              </a:ext>
            </a:extLst>
          </p:cNvPr>
          <p:cNvSpPr txBox="1"/>
          <p:nvPr/>
        </p:nvSpPr>
        <p:spPr>
          <a:xfrm>
            <a:off x="291378" y="829677"/>
            <a:ext cx="11815956"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400" b="1" dirty="0">
                <a:latin typeface="楷体" panose="02010609060101010101" charset="-122"/>
                <a:ea typeface="楷体" panose="02010609060101010101" charset="-122"/>
              </a:rPr>
              <a:t>某校团委围绕习主席</a:t>
            </a:r>
            <a:r>
              <a:rPr lang="en-US" altLang="zh-CN" sz="2400" b="1" dirty="0">
                <a:latin typeface="楷体" panose="02010609060101010101" charset="-122"/>
                <a:ea typeface="楷体" panose="02010609060101010101" charset="-122"/>
              </a:rPr>
              <a:t>2026</a:t>
            </a:r>
            <a:r>
              <a:rPr lang="zh-CN" altLang="zh-CN" sz="2400" b="1" dirty="0">
                <a:latin typeface="楷体" panose="02010609060101010101" charset="-122"/>
                <a:ea typeface="楷体" panose="02010609060101010101" charset="-122"/>
              </a:rPr>
              <a:t>元旦贺词开展“青春志愿行，奉献新时代”主题实践活动，现面向全体同学发起倡议，号召大家积极投身志愿服务，为校园、为社会贡献力量。</a:t>
            </a:r>
            <a:endParaRPr lang="en-US" altLang="zh-CN" sz="2400" b="1" dirty="0">
              <a:latin typeface="楷体" panose="02010609060101010101" charset="-122"/>
              <a:ea typeface="楷体" panose="02010609060101010101"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00" cap="none" spc="0" normalizeH="0" baseline="0" noProof="0" dirty="0">
                <a:ln>
                  <a:noFill/>
                </a:ln>
                <a:solidFill>
                  <a:prstClr val="black"/>
                </a:solidFill>
                <a:effectLst/>
                <a:uLnTx/>
                <a:uFillTx/>
                <a:latin typeface="微软雅黑"/>
                <a:ea typeface="微软雅黑"/>
                <a:cs typeface="江城圆体 400W" panose="020B0500000000000000" pitchFamily="34" charset="-122"/>
              </a:rPr>
              <a:t>请结合元旦贺词，运用“积极奉献社会”的知识，撰写一份倡议书 。（</a:t>
            </a:r>
            <a:r>
              <a:rPr kumimoji="0" lang="en-US" altLang="zh-CN" sz="2400" b="0" i="0" u="none" strike="noStrike" kern="100" cap="none" spc="0" normalizeH="0" baseline="0" noProof="0" dirty="0">
                <a:ln>
                  <a:noFill/>
                </a:ln>
                <a:solidFill>
                  <a:prstClr val="black"/>
                </a:solidFill>
                <a:effectLst/>
                <a:uLnTx/>
                <a:uFillTx/>
                <a:latin typeface="微软雅黑"/>
                <a:ea typeface="微软雅黑"/>
                <a:cs typeface="江城圆体 400W" panose="020B0500000000000000" pitchFamily="34" charset="-122"/>
              </a:rPr>
              <a:t>6</a:t>
            </a:r>
            <a:r>
              <a:rPr kumimoji="0" lang="zh-CN" altLang="zh-CN" sz="2400" b="0" i="0" u="none" strike="noStrike" kern="100" cap="none" spc="0" normalizeH="0" baseline="0" noProof="0" dirty="0">
                <a:ln>
                  <a:noFill/>
                </a:ln>
                <a:solidFill>
                  <a:prstClr val="black"/>
                </a:solidFill>
                <a:effectLst/>
                <a:uLnTx/>
                <a:uFillTx/>
                <a:latin typeface="微软雅黑"/>
                <a:ea typeface="微软雅黑"/>
                <a:cs typeface="江城圆体 400W" panose="020B0500000000000000" pitchFamily="34" charset="-122"/>
              </a:rPr>
              <a:t>分）</a:t>
            </a:r>
          </a:p>
        </p:txBody>
      </p:sp>
    </p:spTree>
    <p:custDataLst>
      <p:tags r:id="rId1"/>
    </p:custDataLst>
    <p:extLst>
      <p:ext uri="{BB962C8B-B14F-4D97-AF65-F5344CB8AC3E}">
        <p14:creationId xmlns:p14="http://schemas.microsoft.com/office/powerpoint/2010/main" val="21874513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 calcmode="lin" valueType="num">
                                      <p:cBhvr additive="base">
                                        <p:cTn id="1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 calcmode="lin" valueType="num">
                                      <p:cBhvr additive="base">
                                        <p:cTn id="2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 calcmode="lin" valueType="num">
                                      <p:cBhvr additive="base">
                                        <p:cTn id="2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 calcmode="lin" valueType="num">
                                      <p:cBhvr additive="base">
                                        <p:cTn id="31"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anim calcmode="lin" valueType="num">
                                      <p:cBhvr additive="base">
                                        <p:cTn id="35"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anim calcmode="lin" valueType="num">
                                      <p:cBhvr additive="base">
                                        <p:cTn id="39"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5396054" y="2407920"/>
            <a:ext cx="6327943" cy="2817495"/>
            <a:chOff x="8043" y="3067"/>
            <a:chExt cx="9965" cy="4437"/>
          </a:xfrm>
        </p:grpSpPr>
        <p:sp>
          <p:nvSpPr>
            <p:cNvPr id="27" name="图形"/>
            <p:cNvSpPr txBox="1"/>
            <p:nvPr>
              <p:custDataLst>
                <p:tags r:id="rId9"/>
              </p:custDataLst>
            </p:nvPr>
          </p:nvSpPr>
          <p:spPr>
            <a:xfrm>
              <a:off x="8043" y="3067"/>
              <a:ext cx="9965" cy="36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4800" b="1" dirty="0">
                  <a:effectLst/>
                  <a:latin typeface="思源宋体 CN Heavy" panose="02020900000000000000" charset="-122"/>
                  <a:ea typeface="思源宋体 CN Heavy" panose="02020900000000000000" charset="-122"/>
                  <a:cs typeface="思源黑体旧字形 Light" panose="020B0300000000000000" charset="-128"/>
                  <a:sym typeface="汉仪书宋二简" panose="02010600000101010101"/>
                </a:rPr>
                <a:t>堂堂清</a:t>
              </a:r>
              <a:endParaRPr lang="en-US" altLang="zh-CN" sz="4800" b="1" dirty="0">
                <a:effectLst/>
                <a:latin typeface="思源宋体 CN Heavy" panose="02020900000000000000" charset="-122"/>
                <a:ea typeface="思源宋体 CN Heavy" panose="02020900000000000000" charset="-122"/>
                <a:cs typeface="思源黑体旧字形 Light" panose="020B0300000000000000" charset="-128"/>
                <a:sym typeface="汉仪书宋二简" panose="02010600000101010101"/>
              </a:endParaRPr>
            </a:p>
            <a:p>
              <a:pPr>
                <a:lnSpc>
                  <a:spcPct val="110000"/>
                </a:lnSpc>
              </a:pPr>
              <a:r>
                <a:rPr lang="en-US" altLang="zh-CN" sz="2800" dirty="0"/>
                <a:t>46-50</a:t>
              </a:r>
              <a:r>
                <a:rPr lang="zh-CN" altLang="zh-CN" sz="2800" dirty="0"/>
                <a:t>分对应</a:t>
              </a:r>
              <a:r>
                <a:rPr lang="en-US" altLang="zh-CN" sz="2800" dirty="0"/>
                <a:t>4</a:t>
              </a:r>
              <a:r>
                <a:rPr lang="zh-CN" altLang="zh-CN" sz="2800" dirty="0"/>
                <a:t>分；</a:t>
              </a:r>
              <a:r>
                <a:rPr lang="en-US" altLang="zh-CN" sz="2800" dirty="0"/>
                <a:t>40-45</a:t>
              </a:r>
              <a:r>
                <a:rPr lang="zh-CN" altLang="zh-CN" sz="2800" dirty="0"/>
                <a:t>分对应</a:t>
              </a:r>
              <a:r>
                <a:rPr lang="en-US" altLang="zh-CN" sz="2800" dirty="0"/>
                <a:t>3</a:t>
              </a:r>
              <a:r>
                <a:rPr lang="zh-CN" altLang="zh-CN" sz="2800" dirty="0"/>
                <a:t>分；</a:t>
              </a:r>
              <a:r>
                <a:rPr lang="en-US" altLang="zh-CN" sz="2800" dirty="0"/>
                <a:t>36-39</a:t>
              </a:r>
              <a:r>
                <a:rPr lang="zh-CN" altLang="zh-CN" sz="2800" dirty="0"/>
                <a:t>分对应</a:t>
              </a:r>
              <a:r>
                <a:rPr lang="en-US" altLang="zh-CN" sz="2800" dirty="0"/>
                <a:t>2</a:t>
              </a:r>
              <a:r>
                <a:rPr lang="zh-CN" altLang="zh-CN" sz="2800" dirty="0"/>
                <a:t>分；</a:t>
              </a:r>
              <a:r>
                <a:rPr lang="en-US" altLang="zh-CN" sz="2800" dirty="0"/>
                <a:t>30-35</a:t>
              </a:r>
              <a:r>
                <a:rPr lang="zh-CN" altLang="zh-CN" sz="2800" dirty="0"/>
                <a:t>分对应</a:t>
              </a:r>
              <a:r>
                <a:rPr lang="en-US" altLang="zh-CN" sz="2800" dirty="0"/>
                <a:t>1</a:t>
              </a:r>
              <a:r>
                <a:rPr lang="zh-CN" altLang="zh-CN" sz="2800" dirty="0"/>
                <a:t>分；</a:t>
              </a:r>
              <a:r>
                <a:rPr lang="en-US" altLang="zh-CN" sz="2800" dirty="0"/>
                <a:t>30</a:t>
              </a:r>
              <a:r>
                <a:rPr lang="zh-CN" altLang="zh-CN" sz="2800" dirty="0"/>
                <a:t>分以下对应</a:t>
              </a:r>
              <a:r>
                <a:rPr lang="en-US" altLang="zh-CN" sz="2800" dirty="0"/>
                <a:t>0</a:t>
              </a:r>
              <a:r>
                <a:rPr lang="zh-CN" altLang="zh-CN" sz="2800" dirty="0"/>
                <a:t>分</a:t>
              </a:r>
              <a:endParaRPr lang="zh-CN" altLang="en-US" sz="2800" b="1" dirty="0">
                <a:solidFill>
                  <a:srgbClr val="B7650D"/>
                </a:solidFill>
                <a:effectLst/>
                <a:latin typeface="思源宋体 CN Heavy" panose="02020900000000000000" charset="-122"/>
                <a:ea typeface="思源宋体 CN Heavy" panose="02020900000000000000" charset="-122"/>
                <a:cs typeface="思源黑体旧字形 Light" panose="020B0300000000000000" charset="-128"/>
                <a:sym typeface="汉仪书宋二简" panose="02010600000101010101"/>
              </a:endParaRPr>
            </a:p>
          </p:txBody>
        </p:sp>
        <p:grpSp>
          <p:nvGrpSpPr>
            <p:cNvPr id="30" name="图形"/>
            <p:cNvGrpSpPr/>
            <p:nvPr>
              <p:custDataLst>
                <p:tags r:id="rId10"/>
              </p:custDataLst>
            </p:nvPr>
          </p:nvGrpSpPr>
          <p:grpSpPr>
            <a:xfrm>
              <a:off x="16000" y="6498"/>
              <a:ext cx="1827" cy="180"/>
              <a:chOff x="14679" y="7893"/>
              <a:chExt cx="1827" cy="180"/>
            </a:xfrm>
            <a:gradFill>
              <a:gsLst>
                <a:gs pos="100000">
                  <a:srgbClr val="02AE24"/>
                </a:gs>
                <a:gs pos="0">
                  <a:srgbClr val="2DBC40"/>
                </a:gs>
              </a:gsLst>
              <a:lin ang="10800000" scaled="0"/>
            </a:gradFill>
          </p:grpSpPr>
          <p:sp>
            <p:nvSpPr>
              <p:cNvPr id="11" name="图形"/>
              <p:cNvSpPr/>
              <p:nvPr>
                <p:custDataLst>
                  <p:tags r:id="rId12"/>
                </p:custDataLst>
              </p:nvPr>
            </p:nvSpPr>
            <p:spPr>
              <a:xfrm>
                <a:off x="15667"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2" name="图形"/>
              <p:cNvSpPr/>
              <p:nvPr>
                <p:custDataLst>
                  <p:tags r:id="rId13"/>
                </p:custDataLst>
              </p:nvPr>
            </p:nvSpPr>
            <p:spPr>
              <a:xfrm>
                <a:off x="15996"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3" name="图形"/>
              <p:cNvSpPr/>
              <p:nvPr>
                <p:custDataLst>
                  <p:tags r:id="rId14"/>
                </p:custDataLst>
              </p:nvPr>
            </p:nvSpPr>
            <p:spPr>
              <a:xfrm>
                <a:off x="16326"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4" name="图形"/>
              <p:cNvSpPr/>
              <p:nvPr>
                <p:custDataLst>
                  <p:tags r:id="rId15"/>
                </p:custDataLst>
              </p:nvPr>
            </p:nvSpPr>
            <p:spPr>
              <a:xfrm>
                <a:off x="14679"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5" name="图形"/>
              <p:cNvSpPr/>
              <p:nvPr>
                <p:custDataLst>
                  <p:tags r:id="rId16"/>
                </p:custDataLst>
              </p:nvPr>
            </p:nvSpPr>
            <p:spPr>
              <a:xfrm>
                <a:off x="15008"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12" name="图形"/>
              <p:cNvSpPr/>
              <p:nvPr>
                <p:custDataLst>
                  <p:tags r:id="rId17"/>
                </p:custDataLst>
              </p:nvPr>
            </p:nvSpPr>
            <p:spPr>
              <a:xfrm>
                <a:off x="15338"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grpSp>
        <p:cxnSp>
          <p:nvCxnSpPr>
            <p:cNvPr id="83" name="图形"/>
            <p:cNvCxnSpPr/>
            <p:nvPr>
              <p:custDataLst>
                <p:tags r:id="rId11"/>
              </p:custDataLst>
            </p:nvPr>
          </p:nvCxnSpPr>
          <p:spPr>
            <a:xfrm flipV="1">
              <a:off x="8211" y="7485"/>
              <a:ext cx="7416" cy="19"/>
            </a:xfrm>
            <a:prstGeom prst="line">
              <a:avLst/>
            </a:prstGeom>
            <a:ln w="22225">
              <a:solidFill>
                <a:schemeClr val="bg2">
                  <a:lumMod val="8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custDataLst>
              <p:tags r:id="rId3"/>
            </p:custDataLst>
          </p:nvPr>
        </p:nvCxnSpPr>
        <p:spPr>
          <a:xfrm flipV="1">
            <a:off x="6523355" y="2294255"/>
            <a:ext cx="3888740" cy="10160"/>
          </a:xfrm>
          <a:prstGeom prst="line">
            <a:avLst/>
          </a:prstGeom>
          <a:ln w="28575" cmpd="sng">
            <a:solidFill>
              <a:srgbClr val="F2B64C"/>
            </a:solidFill>
            <a:prstDash val="solid"/>
          </a:ln>
        </p:spPr>
        <p:style>
          <a:lnRef idx="2">
            <a:schemeClr val="accent1"/>
          </a:lnRef>
          <a:fillRef idx="0">
            <a:srgbClr val="FFFFFF"/>
          </a:fillRef>
          <a:effectRef idx="0">
            <a:srgbClr val="FFFFFF"/>
          </a:effectRef>
          <a:fontRef idx="minor">
            <a:schemeClr val="tx1"/>
          </a:fontRef>
        </p:style>
      </p:cxnSp>
      <p:grpSp>
        <p:nvGrpSpPr>
          <p:cNvPr id="51" name="组合 50"/>
          <p:cNvGrpSpPr/>
          <p:nvPr>
            <p:custDataLst>
              <p:tags r:id="rId4"/>
            </p:custDataLst>
          </p:nvPr>
        </p:nvGrpSpPr>
        <p:grpSpPr>
          <a:xfrm>
            <a:off x="114044" y="1701343"/>
            <a:ext cx="4503949" cy="3846522"/>
            <a:chOff x="2238" y="3198"/>
            <a:chExt cx="14722" cy="12576"/>
          </a:xfrm>
        </p:grpSpPr>
        <p:sp>
          <p:nvSpPr>
            <p:cNvPr id="52" name="缺角矩形 51"/>
            <p:cNvSpPr/>
            <p:nvPr>
              <p:custDataLst>
                <p:tags r:id="rId6"/>
              </p:custDataLst>
            </p:nvPr>
          </p:nvSpPr>
          <p:spPr>
            <a:xfrm>
              <a:off x="2238" y="3198"/>
              <a:ext cx="14722" cy="12576"/>
            </a:xfrm>
            <a:prstGeom prst="plaque">
              <a:avLst/>
            </a:prstGeom>
            <a:solidFill>
              <a:schemeClr val="bg1"/>
            </a:solidFill>
            <a:ln w="25400" cap="rnd">
              <a:solidFill>
                <a:srgbClr val="E9B567">
                  <a:alpha val="70000"/>
                </a:srgb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53" name="缺角矩形 52"/>
            <p:cNvSpPr/>
            <p:nvPr>
              <p:custDataLst>
                <p:tags r:id="rId7"/>
              </p:custDataLst>
            </p:nvPr>
          </p:nvSpPr>
          <p:spPr>
            <a:xfrm>
              <a:off x="2666" y="3563"/>
              <a:ext cx="13871" cy="11849"/>
            </a:xfrm>
            <a:prstGeom prst="plaque">
              <a:avLst>
                <a:gd name="adj" fmla="val 7035"/>
              </a:avLst>
            </a:prstGeom>
            <a:solidFill>
              <a:schemeClr val="bg1"/>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书宋二简" panose="02010600000101010101"/>
                <a:ea typeface="汉仪书宋二简" panose="02010600000101010101"/>
                <a:sym typeface="汉仪书宋二简" panose="02010600000101010101"/>
              </a:endParaRPr>
            </a:p>
          </p:txBody>
        </p:sp>
        <p:pic>
          <p:nvPicPr>
            <p:cNvPr id="54" name="图片 53" descr="7805730_"/>
            <p:cNvPicPr>
              <a:picLocks noChangeAspect="1"/>
            </p:cNvPicPr>
            <p:nvPr>
              <p:custDataLst>
                <p:tags r:id="rId8"/>
              </p:custDataLst>
            </p:nvPr>
          </p:nvPicPr>
          <p:blipFill>
            <a:blip r:embed="rId19"/>
            <a:srcRect r="14926"/>
            <a:stretch>
              <a:fillRect/>
            </a:stretch>
          </p:blipFill>
          <p:spPr>
            <a:xfrm flipH="1">
              <a:off x="3022" y="3868"/>
              <a:ext cx="13157" cy="11240"/>
            </a:xfrm>
            <a:custGeom>
              <a:avLst/>
              <a:gdLst/>
              <a:ahLst/>
              <a:cxnLst>
                <a:cxn ang="3">
                  <a:pos x="hc" y="t"/>
                </a:cxn>
                <a:cxn ang="cd2">
                  <a:pos x="l" y="vc"/>
                </a:cxn>
                <a:cxn ang="cd4">
                  <a:pos x="hc" y="b"/>
                </a:cxn>
                <a:cxn ang="0">
                  <a:pos x="r" y="vc"/>
                </a:cxn>
              </a:cxnLst>
              <a:rect l="l" t="t" r="r" b="b"/>
              <a:pathLst>
                <a:path w="6828" h="5833">
                  <a:moveTo>
                    <a:pt x="485" y="0"/>
                  </a:moveTo>
                  <a:lnTo>
                    <a:pt x="6343" y="0"/>
                  </a:lnTo>
                  <a:cubicBezTo>
                    <a:pt x="6343" y="268"/>
                    <a:pt x="6560" y="485"/>
                    <a:pt x="6828" y="485"/>
                  </a:cubicBezTo>
                  <a:lnTo>
                    <a:pt x="6828" y="5348"/>
                  </a:lnTo>
                  <a:cubicBezTo>
                    <a:pt x="6560" y="5348"/>
                    <a:pt x="6343" y="5565"/>
                    <a:pt x="6343" y="5833"/>
                  </a:cubicBezTo>
                  <a:lnTo>
                    <a:pt x="485" y="5833"/>
                  </a:lnTo>
                  <a:cubicBezTo>
                    <a:pt x="485" y="5565"/>
                    <a:pt x="268" y="5348"/>
                    <a:pt x="0" y="5348"/>
                  </a:cubicBezTo>
                  <a:lnTo>
                    <a:pt x="0" y="485"/>
                  </a:lnTo>
                  <a:cubicBezTo>
                    <a:pt x="268" y="485"/>
                    <a:pt x="485" y="268"/>
                    <a:pt x="485" y="0"/>
                  </a:cubicBezTo>
                  <a:close/>
                </a:path>
              </a:pathLst>
            </a:custGeom>
            <a:ln w="6350">
              <a:solidFill>
                <a:srgbClr val="E7AD5C"/>
              </a:solidFill>
            </a:ln>
          </p:spPr>
        </p:pic>
      </p:grpSp>
      <p:cxnSp>
        <p:nvCxnSpPr>
          <p:cNvPr id="2" name="直接连接符 1"/>
          <p:cNvCxnSpPr/>
          <p:nvPr>
            <p:custDataLst>
              <p:tags r:id="rId5"/>
            </p:custDataLst>
          </p:nvPr>
        </p:nvCxnSpPr>
        <p:spPr>
          <a:xfrm flipV="1">
            <a:off x="6523355" y="4826846"/>
            <a:ext cx="3888740" cy="10160"/>
          </a:xfrm>
          <a:prstGeom prst="line">
            <a:avLst/>
          </a:prstGeom>
          <a:ln w="28575" cmpd="sng">
            <a:solidFill>
              <a:srgbClr val="F2B64C"/>
            </a:solidFill>
            <a:prstDash val="soli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7"/>
          <p:cNvSpPr/>
          <p:nvPr userDrawn="1">
            <p:custDataLst>
              <p:tags r:id="rId2"/>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p:cNvSpPr/>
          <p:nvPr userDrawn="1">
            <p:custDataLst>
              <p:tags r:id="rId3"/>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副标题"/>
          <p:cNvSpPr>
            <a:spLocks noGrp="1"/>
          </p:cNvSpPr>
          <p:nvPr>
            <p:custDataLst>
              <p:tags r:id="rId4"/>
            </p:custDataLst>
          </p:nvPr>
        </p:nvSpPr>
        <p:spPr>
          <a:xfrm>
            <a:off x="608965" y="76835"/>
            <a:ext cx="6842125"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真题演练</a:t>
            </a:r>
            <a:r>
              <a:rPr lang="en-US" altLang="zh-CN"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考点</a:t>
            </a:r>
            <a:r>
              <a:rPr lang="en-US" altLang="zh-CN"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1</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：自由</a:t>
            </a:r>
          </a:p>
          <a:p>
            <a:pPr marL="0" indent="0" algn="l">
              <a:lnSpc>
                <a:spcPct val="100000"/>
              </a:lnSpc>
              <a:spcBef>
                <a:spcPts val="1000"/>
              </a:spcBef>
              <a:spcAft>
                <a:spcPct val="0"/>
              </a:spcAft>
              <a:buSzTx/>
              <a:buNone/>
            </a:pPr>
            <a:endPar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endParaRPr>
          </a:p>
        </p:txBody>
      </p:sp>
      <p:cxnSp>
        <p:nvCxnSpPr>
          <p:cNvPr id="9" name="直接连接符 8"/>
          <p:cNvCxnSpPr/>
          <p:nvPr userDrawn="1">
            <p:custDataLst>
              <p:tags r:id="rId5"/>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6"/>
            </p:custDataLst>
          </p:nvPr>
        </p:nvSpPr>
        <p:spPr>
          <a:xfrm>
            <a:off x="259080" y="728345"/>
            <a:ext cx="11772265" cy="2545080"/>
          </a:xfrm>
          <a:prstGeom prst="rect">
            <a:avLst/>
          </a:prstGeom>
          <a:noFill/>
        </p:spPr>
        <p:txBody>
          <a:bodyPr wrap="square" rtlCol="0">
            <a:noAutofit/>
          </a:bodyPr>
          <a:lstStyle/>
          <a:p>
            <a:pPr indent="0" algn="l" fontAlgn="auto">
              <a:lnSpc>
                <a:spcPct val="120000"/>
              </a:lnSpc>
            </a:pPr>
            <a:r>
              <a:rPr sz="2600" b="1">
                <a:latin typeface="华文中宋" panose="02010600040101010101" charset="-122"/>
                <a:ea typeface="华文中宋" panose="02010600040101010101" charset="-122"/>
                <a:cs typeface="华文中宋" panose="02010600040101010101" charset="-122"/>
              </a:rPr>
              <a:t>1.</a:t>
            </a:r>
            <a:r>
              <a:rPr lang="zh-CN" altLang="en-US"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a:t>
            </a:r>
            <a:r>
              <a:rPr lang="en-US" altLang="zh-CN"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24-25</a:t>
            </a:r>
            <a:r>
              <a:rPr lang="zh-CN" altLang="en-US"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八年级下</a:t>
            </a:r>
            <a:r>
              <a:rPr lang="en-US" altLang="zh-CN"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a:t>
            </a:r>
            <a:r>
              <a:rPr lang="zh-CN" altLang="en-US"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山东临沂</a:t>
            </a:r>
            <a:r>
              <a:rPr lang="en-US" altLang="zh-CN"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a:t>
            </a:r>
            <a:r>
              <a:rPr lang="zh-CN" altLang="en-US"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期末）</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下图漫画《必要的约束也是一种保护》给我们的启示是（</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   </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①</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不加任何约束的自由是危险的</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②</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无限制的自由是自由的真谛</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③</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必要的限制是对自由的保护</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④</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法治的约束是对自由的束缚</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A</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①③</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B</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③④</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C</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①②</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D</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②④</a:t>
            </a:r>
          </a:p>
        </p:txBody>
      </p:sp>
      <p:sp>
        <p:nvSpPr>
          <p:cNvPr id="29" name="文本框 28"/>
          <p:cNvSpPr txBox="1"/>
          <p:nvPr>
            <p:custDataLst>
              <p:tags r:id="rId7"/>
            </p:custDataLst>
          </p:nvPr>
        </p:nvSpPr>
        <p:spPr>
          <a:xfrm>
            <a:off x="3284855" y="767715"/>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A</a:t>
            </a:r>
          </a:p>
        </p:txBody>
      </p:sp>
      <p:grpSp>
        <p:nvGrpSpPr>
          <p:cNvPr id="4" name="组合 3"/>
          <p:cNvGrpSpPr/>
          <p:nvPr>
            <p:custDataLst>
              <p:tags r:id="rId8"/>
            </p:custDataLst>
          </p:nvPr>
        </p:nvGrpSpPr>
        <p:grpSpPr>
          <a:xfrm>
            <a:off x="5364480" y="1604010"/>
            <a:ext cx="2080895" cy="697230"/>
            <a:chOff x="3143" y="3683"/>
            <a:chExt cx="3277" cy="1098"/>
          </a:xfrm>
        </p:grpSpPr>
        <p:sp>
          <p:nvSpPr>
            <p:cNvPr id="5" name="椭圆 4"/>
            <p:cNvSpPr/>
            <p:nvPr>
              <p:custDataLst>
                <p:tags r:id="rId19"/>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6" name="乘号 5"/>
            <p:cNvSpPr/>
            <p:nvPr>
              <p:custDataLst>
                <p:tags r:id="rId20"/>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sp>
        <p:nvSpPr>
          <p:cNvPr id="40" name="文本框 39"/>
          <p:cNvSpPr txBox="1"/>
          <p:nvPr>
            <p:custDataLst>
              <p:tags r:id="rId9"/>
            </p:custDataLst>
          </p:nvPr>
        </p:nvSpPr>
        <p:spPr>
          <a:xfrm>
            <a:off x="259080" y="3273425"/>
            <a:ext cx="11685270" cy="3383915"/>
          </a:xfrm>
          <a:prstGeom prst="rect">
            <a:avLst/>
          </a:prstGeom>
          <a:noFill/>
        </p:spPr>
        <p:txBody>
          <a:bodyPr wrap="square" rtlCol="0">
            <a:noAutofit/>
          </a:bodyPr>
          <a:lstStyle/>
          <a:p>
            <a:pPr indent="0" algn="l" fontAlgn="auto">
              <a:lnSpc>
                <a:spcPct val="120000"/>
              </a:lnSpc>
            </a:pPr>
            <a:r>
              <a:rPr lang="en-US" sz="2600" b="1">
                <a:latin typeface="华文中宋" panose="02010600040101010101" charset="-122"/>
                <a:ea typeface="华文中宋" panose="02010600040101010101" charset="-122"/>
                <a:cs typeface="华文中宋" panose="02010600040101010101" charset="-122"/>
              </a:rPr>
              <a:t>2</a:t>
            </a:r>
            <a:r>
              <a:rPr sz="2600" b="1">
                <a:latin typeface="华文中宋" panose="02010600040101010101" charset="-122"/>
                <a:ea typeface="华文中宋" panose="02010600040101010101" charset="-122"/>
                <a:cs typeface="华文中宋" panose="02010600040101010101" charset="-122"/>
              </a:rPr>
              <a:t>.</a:t>
            </a:r>
            <a:r>
              <a:rPr lang="zh-CN" altLang="en-US" sz="2600" b="1">
                <a:solidFill>
                  <a:srgbClr val="C00000"/>
                </a:solidFill>
                <a:latin typeface="华文中宋" panose="02010600040101010101" charset="-122"/>
                <a:ea typeface="华文中宋" panose="02010600040101010101" charset="-122"/>
                <a:cs typeface="华文中宋" panose="02010600040101010101" charset="-122"/>
                <a:sym typeface="思源黑体 CN Regular" charset="0"/>
              </a:rPr>
              <a:t>（24-25八年级下·江西赣州·期末）</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2025</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年</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4</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月</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19</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日，公安部网安局通报</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10</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起网络谣言典型案件，涉案人员均已被依法追究法律责任。警方提示，网络无边，法律有界，互联网并非法外之地，呼吁网民自觉抵制网络谣言。这警示青少年要（</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   </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①</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理性上网，遵守法律法规</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②</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珍视自由，依法行使权利</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③</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践行平等，尊重他人权益</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④</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科学立法，维护公平正义</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A</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①②</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B</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①④</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C</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②③</a:t>
            </a:r>
            <a:r>
              <a:rPr lang="en-US" altLang="zh-CN" sz="2600" b="1">
                <a:latin typeface="华文中宋" panose="02010600040101010101" charset="-122"/>
                <a:ea typeface="华文中宋" panose="02010600040101010101" charset="-122"/>
                <a:cs typeface="华文中宋" panose="02010600040101010101" charset="-122"/>
                <a:sym typeface="思源黑体 CN Regular" charset="0"/>
              </a:rPr>
              <a:t>	D</a:t>
            </a:r>
            <a:r>
              <a:rPr lang="zh-CN" altLang="en-US" sz="2600" b="1">
                <a:latin typeface="华文中宋" panose="02010600040101010101" charset="-122"/>
                <a:ea typeface="华文中宋" panose="02010600040101010101" charset="-122"/>
                <a:cs typeface="华文中宋" panose="02010600040101010101" charset="-122"/>
                <a:sym typeface="思源黑体 CN Regular" charset="0"/>
              </a:rPr>
              <a:t>．</a:t>
            </a:r>
            <a:r>
              <a:rPr lang="en-US" altLang="en-US" sz="2600" b="1">
                <a:latin typeface="华文中宋" panose="02010600040101010101" charset="-122"/>
                <a:ea typeface="华文中宋" panose="02010600040101010101" charset="-122"/>
                <a:cs typeface="华文中宋" panose="02010600040101010101" charset="-122"/>
                <a:sym typeface="思源黑体 CN Regular" charset="0"/>
              </a:rPr>
              <a:t>③④</a:t>
            </a:r>
          </a:p>
        </p:txBody>
      </p:sp>
      <p:sp>
        <p:nvSpPr>
          <p:cNvPr id="41" name="文本框 40"/>
          <p:cNvSpPr txBox="1"/>
          <p:nvPr>
            <p:custDataLst>
              <p:tags r:id="rId10"/>
            </p:custDataLst>
          </p:nvPr>
        </p:nvSpPr>
        <p:spPr>
          <a:xfrm>
            <a:off x="10228580" y="4908550"/>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A</a:t>
            </a:r>
          </a:p>
        </p:txBody>
      </p:sp>
      <p:pic>
        <p:nvPicPr>
          <p:cNvPr id="2" name="图片 1"/>
          <p:cNvPicPr>
            <a:picLocks noChangeAspect="1"/>
          </p:cNvPicPr>
          <p:nvPr>
            <p:custDataLst>
              <p:tags r:id="rId11"/>
            </p:custDataLst>
          </p:nvPr>
        </p:nvPicPr>
        <p:blipFill>
          <a:blip r:embed="rId22"/>
          <a:stretch>
            <a:fillRect/>
          </a:stretch>
        </p:blipFill>
        <p:spPr>
          <a:xfrm>
            <a:off x="9781540" y="1387475"/>
            <a:ext cx="2105025" cy="1714500"/>
          </a:xfrm>
          <a:prstGeom prst="rect">
            <a:avLst/>
          </a:prstGeom>
        </p:spPr>
      </p:pic>
      <p:grpSp>
        <p:nvGrpSpPr>
          <p:cNvPr id="3" name="组合 2"/>
          <p:cNvGrpSpPr/>
          <p:nvPr>
            <p:custDataLst>
              <p:tags r:id="rId12"/>
            </p:custDataLst>
          </p:nvPr>
        </p:nvGrpSpPr>
        <p:grpSpPr>
          <a:xfrm>
            <a:off x="7573010" y="2112010"/>
            <a:ext cx="2080895" cy="697230"/>
            <a:chOff x="3143" y="3683"/>
            <a:chExt cx="3277" cy="1098"/>
          </a:xfrm>
        </p:grpSpPr>
        <p:sp>
          <p:nvSpPr>
            <p:cNvPr id="8" name="椭圆 7"/>
            <p:cNvSpPr/>
            <p:nvPr>
              <p:custDataLst>
                <p:tags r:id="rId17"/>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0" name="乘号 9"/>
            <p:cNvSpPr/>
            <p:nvPr>
              <p:custDataLst>
                <p:tags r:id="rId18"/>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sp>
        <p:nvSpPr>
          <p:cNvPr id="23" name="椭圆 22"/>
          <p:cNvSpPr/>
          <p:nvPr>
            <p:custDataLst>
              <p:tags r:id="rId13"/>
            </p:custDataLst>
          </p:nvPr>
        </p:nvSpPr>
        <p:spPr>
          <a:xfrm>
            <a:off x="351790" y="4772025"/>
            <a:ext cx="956945" cy="422910"/>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grpSp>
        <p:nvGrpSpPr>
          <p:cNvPr id="11" name="组合 10"/>
          <p:cNvGrpSpPr/>
          <p:nvPr>
            <p:custDataLst>
              <p:tags r:id="rId14"/>
            </p:custDataLst>
          </p:nvPr>
        </p:nvGrpSpPr>
        <p:grpSpPr>
          <a:xfrm>
            <a:off x="4548505" y="5656580"/>
            <a:ext cx="2080895" cy="697230"/>
            <a:chOff x="3143" y="3683"/>
            <a:chExt cx="3277" cy="1098"/>
          </a:xfrm>
        </p:grpSpPr>
        <p:sp>
          <p:nvSpPr>
            <p:cNvPr id="12" name="椭圆 11"/>
            <p:cNvSpPr/>
            <p:nvPr>
              <p:custDataLst>
                <p:tags r:id="rId15"/>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4" name="乘号 13"/>
            <p:cNvSpPr/>
            <p:nvPr>
              <p:custDataLst>
                <p:tags r:id="rId16"/>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ppt_x"/>
                                          </p:val>
                                        </p:tav>
                                        <p:tav tm="100000">
                                          <p:val>
                                            <p:strVal val="#ppt_x"/>
                                          </p:val>
                                        </p:tav>
                                      </p:tavLst>
                                    </p:anim>
                                    <p:anim calcmode="lin" valueType="num">
                                      <p:cBhvr additive="base">
                                        <p:cTn id="3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1" grpId="0"/>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7"/>
          <p:cNvSpPr/>
          <p:nvPr userDrawn="1">
            <p:custDataLst>
              <p:tags r:id="rId2"/>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p:cNvSpPr/>
          <p:nvPr userDrawn="1">
            <p:custDataLst>
              <p:tags r:id="rId3"/>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副标题"/>
          <p:cNvSpPr>
            <a:spLocks noGrp="1"/>
          </p:cNvSpPr>
          <p:nvPr>
            <p:custDataLst>
              <p:tags r:id="rId4"/>
            </p:custDataLst>
          </p:nvPr>
        </p:nvSpPr>
        <p:spPr>
          <a:xfrm>
            <a:off x="608965" y="76835"/>
            <a:ext cx="667004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真题演练</a:t>
            </a:r>
            <a:r>
              <a:rPr lang="en-US" altLang="zh-CN"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考点</a:t>
            </a:r>
            <a:r>
              <a:rPr lang="en-US" altLang="zh-CN"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2</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：平等</a:t>
            </a:r>
          </a:p>
        </p:txBody>
      </p:sp>
      <p:cxnSp>
        <p:nvCxnSpPr>
          <p:cNvPr id="9" name="直接连接符 8"/>
          <p:cNvCxnSpPr/>
          <p:nvPr userDrawn="1">
            <p:custDataLst>
              <p:tags r:id="rId5"/>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494030" y="652145"/>
            <a:ext cx="11451590" cy="3496310"/>
          </a:xfrm>
          <a:prstGeom prst="rect">
            <a:avLst/>
          </a:prstGeom>
          <a:noFill/>
        </p:spPr>
        <p:txBody>
          <a:bodyPr wrap="square" rtlCol="0">
            <a:noAutofit/>
          </a:bodyPr>
          <a:lstStyle/>
          <a:p>
            <a:pPr indent="0" algn="l" fontAlgn="auto">
              <a:lnSpc>
                <a:spcPct val="100000"/>
              </a:lnSpc>
            </a:pPr>
            <a:r>
              <a:rPr lang="en-US" sz="2800" b="1">
                <a:latin typeface="华文中宋" panose="02010600040101010101" charset="-122"/>
                <a:ea typeface="华文中宋" panose="02010600040101010101" charset="-122"/>
                <a:cs typeface="华文中宋" panose="02010600040101010101" charset="-122"/>
              </a:rPr>
              <a:t>3</a:t>
            </a:r>
            <a:r>
              <a:rPr sz="2800" b="1">
                <a:latin typeface="华文中宋" panose="02010600040101010101" charset="-122"/>
                <a:ea typeface="华文中宋" panose="02010600040101010101" charset="-122"/>
                <a:cs typeface="华文中宋" panose="02010600040101010101" charset="-122"/>
              </a:rPr>
              <a:t>.</a:t>
            </a:r>
            <a:r>
              <a:rPr lang="zh-CN" sz="2600" b="1">
                <a:solidFill>
                  <a:srgbClr val="C00000"/>
                </a:solidFill>
                <a:latin typeface="华文中宋" panose="02010600040101010101" charset="-122"/>
                <a:ea typeface="华文中宋" panose="02010600040101010101" charset="-122"/>
                <a:cs typeface="华文中宋" panose="02010600040101010101" charset="-122"/>
              </a:rPr>
              <a:t>（2025·四川达州·中考真题）</a:t>
            </a:r>
            <a:r>
              <a:rPr lang="zh-CN" altLang="en-US" sz="2800" b="1">
                <a:latin typeface="华文中宋" panose="02010600040101010101" charset="-122"/>
                <a:ea typeface="华文中宋" panose="02010600040101010101" charset="-122"/>
                <a:cs typeface="华文中宋" panose="02010600040101010101" charset="-122"/>
              </a:rPr>
              <a:t>某校初三（</a:t>
            </a:r>
            <a:r>
              <a:rPr lang="en-US" altLang="zh-CN" sz="2800" b="1">
                <a:latin typeface="华文中宋" panose="02010600040101010101" charset="-122"/>
                <a:ea typeface="华文中宋" panose="02010600040101010101" charset="-122"/>
                <a:cs typeface="华文中宋" panose="02010600040101010101" charset="-122"/>
              </a:rPr>
              <a:t>2</a:t>
            </a:r>
            <a:r>
              <a:rPr lang="zh-CN" altLang="en-US" sz="2800" b="1">
                <a:latin typeface="华文中宋" panose="02010600040101010101" charset="-122"/>
                <a:ea typeface="华文中宋" panose="02010600040101010101" charset="-122"/>
                <a:cs typeface="华文中宋" panose="02010600040101010101" charset="-122"/>
              </a:rPr>
              <a:t>）班正在创办一期关于法治的主题黑板报，下图是黑板报示意图。</a:t>
            </a:r>
          </a:p>
          <a:p>
            <a:pPr indent="0" algn="l" fontAlgn="auto">
              <a:lnSpc>
                <a:spcPct val="100000"/>
              </a:lnSpc>
            </a:pPr>
            <a:endParaRPr lang="en-US" altLang="zh-CN" sz="2800" b="1">
              <a:latin typeface="华文中宋" panose="02010600040101010101" charset="-122"/>
              <a:ea typeface="华文中宋" panose="02010600040101010101" charset="-122"/>
              <a:cs typeface="华文中宋" panose="02010600040101010101" charset="-122"/>
            </a:endParaRPr>
          </a:p>
          <a:p>
            <a:pPr indent="0" algn="l" fontAlgn="auto">
              <a:lnSpc>
                <a:spcPct val="100000"/>
              </a:lnSpc>
            </a:pPr>
            <a:r>
              <a:rPr lang="zh-CN" altLang="en-US" sz="2800" b="1">
                <a:latin typeface="华文中宋" panose="02010600040101010101" charset="-122"/>
                <a:ea typeface="华文中宋" panose="02010600040101010101" charset="-122"/>
                <a:cs typeface="华文中宋" panose="02010600040101010101" charset="-122"/>
              </a:rPr>
              <a:t>下列内容与放置的位置对应正确的是（</a:t>
            </a:r>
            <a:r>
              <a:rPr lang="en-US" altLang="en-US" sz="2800" b="1">
                <a:latin typeface="华文中宋" panose="02010600040101010101" charset="-122"/>
                <a:ea typeface="华文中宋" panose="02010600040101010101" charset="-122"/>
                <a:cs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a:t>
            </a:r>
          </a:p>
          <a:p>
            <a:pPr indent="0" algn="l" fontAlgn="auto">
              <a:lnSpc>
                <a:spcPct val="100000"/>
              </a:lnSpc>
            </a:pPr>
            <a:r>
              <a:rPr lang="en-US" altLang="en-US" sz="2800" b="1">
                <a:latin typeface="华文中宋" panose="02010600040101010101" charset="-122"/>
                <a:ea typeface="华文中宋" panose="02010600040101010101" charset="-122"/>
                <a:cs typeface="华文中宋" panose="02010600040101010101" charset="-122"/>
              </a:rPr>
              <a:t>①</a:t>
            </a:r>
            <a:r>
              <a:rPr lang="zh-CN" altLang="en-US" sz="2800" b="1">
                <a:latin typeface="华文中宋" panose="02010600040101010101" charset="-122"/>
                <a:ea typeface="华文中宋" panose="02010600040101010101" charset="-122"/>
                <a:cs typeface="华文中宋" panose="02010600040101010101" charset="-122"/>
              </a:rPr>
              <a:t>要抵制就业歧视等不平等行为，平等对待他人的合法权利</a:t>
            </a:r>
            <a:r>
              <a:rPr lang="en-US" altLang="zh-CN" sz="2800" b="1">
                <a:latin typeface="华文中宋" panose="02010600040101010101" charset="-122"/>
                <a:ea typeface="华文中宋" panose="02010600040101010101" charset="-122"/>
                <a:cs typeface="华文中宋" panose="02010600040101010101" charset="-122"/>
              </a:rPr>
              <a:t>——a</a:t>
            </a:r>
          </a:p>
          <a:p>
            <a:pPr indent="0" algn="l" fontAlgn="auto">
              <a:lnSpc>
                <a:spcPct val="100000"/>
              </a:lnSpc>
            </a:pPr>
            <a:r>
              <a:rPr lang="en-US" altLang="en-US" sz="2800" b="1">
                <a:latin typeface="华文中宋" panose="02010600040101010101" charset="-122"/>
                <a:ea typeface="华文中宋" panose="02010600040101010101" charset="-122"/>
                <a:cs typeface="华文中宋" panose="02010600040101010101" charset="-122"/>
              </a:rPr>
              <a:t>②</a:t>
            </a:r>
            <a:r>
              <a:rPr lang="zh-CN" altLang="en-US" sz="2800" b="1">
                <a:latin typeface="华文中宋" panose="02010600040101010101" charset="-122"/>
                <a:ea typeface="华文中宋" panose="02010600040101010101" charset="-122"/>
                <a:cs typeface="华文中宋" panose="02010600040101010101" charset="-122"/>
              </a:rPr>
              <a:t>遵守各种法律、法规，用法治方式表达自身的诉求和愿望</a:t>
            </a:r>
            <a:r>
              <a:rPr lang="en-US" altLang="zh-CN" sz="2800" b="1">
                <a:latin typeface="华文中宋" panose="02010600040101010101" charset="-122"/>
                <a:ea typeface="华文中宋" panose="02010600040101010101" charset="-122"/>
                <a:cs typeface="华文中宋" panose="02010600040101010101" charset="-122"/>
              </a:rPr>
              <a:t>——b</a:t>
            </a:r>
          </a:p>
          <a:p>
            <a:pPr indent="0" algn="l" fontAlgn="auto">
              <a:lnSpc>
                <a:spcPct val="100000"/>
              </a:lnSpc>
            </a:pPr>
            <a:r>
              <a:rPr lang="en-US" altLang="en-US" sz="2800" b="1">
                <a:latin typeface="华文中宋" panose="02010600040101010101" charset="-122"/>
                <a:ea typeface="华文中宋" panose="02010600040101010101" charset="-122"/>
                <a:cs typeface="华文中宋" panose="02010600040101010101" charset="-122"/>
              </a:rPr>
              <a:t>③</a:t>
            </a:r>
            <a:r>
              <a:rPr lang="zh-CN" altLang="en-US" sz="2800" b="1">
                <a:latin typeface="华文中宋" panose="02010600040101010101" charset="-122"/>
                <a:ea typeface="华文中宋" panose="02010600040101010101" charset="-122"/>
                <a:cs typeface="华文中宋" panose="02010600040101010101" charset="-122"/>
              </a:rPr>
              <a:t>网上交往要理性辨别、慎重选择，同时注意保护个人信息</a:t>
            </a:r>
            <a:r>
              <a:rPr lang="en-US" altLang="zh-CN" sz="2800" b="1">
                <a:latin typeface="华文中宋" panose="02010600040101010101" charset="-122"/>
                <a:ea typeface="华文中宋" panose="02010600040101010101" charset="-122"/>
                <a:cs typeface="华文中宋" panose="02010600040101010101" charset="-122"/>
              </a:rPr>
              <a:t>——c</a:t>
            </a:r>
          </a:p>
          <a:p>
            <a:pPr indent="0" algn="l" fontAlgn="auto">
              <a:lnSpc>
                <a:spcPct val="100000"/>
              </a:lnSpc>
            </a:pPr>
            <a:r>
              <a:rPr lang="en-US" altLang="en-US" sz="2800" b="1">
                <a:latin typeface="华文中宋" panose="02010600040101010101" charset="-122"/>
                <a:ea typeface="华文中宋" panose="02010600040101010101" charset="-122"/>
                <a:cs typeface="华文中宋" panose="02010600040101010101" charset="-122"/>
              </a:rPr>
              <a:t>④</a:t>
            </a:r>
            <a:r>
              <a:rPr lang="zh-CN" altLang="en-US" sz="2800" b="1">
                <a:latin typeface="华文中宋" panose="02010600040101010101" charset="-122"/>
                <a:ea typeface="华文中宋" panose="02010600040101010101" charset="-122"/>
                <a:cs typeface="华文中宋" panose="02010600040101010101" charset="-122"/>
              </a:rPr>
              <a:t>犯罪有严重社会危害性，我们要杜绝不良行为，远离犯罪</a:t>
            </a:r>
            <a:r>
              <a:rPr lang="en-US" altLang="zh-CN" sz="2800" b="1">
                <a:latin typeface="华文中宋" panose="02010600040101010101" charset="-122"/>
                <a:ea typeface="华文中宋" panose="02010600040101010101" charset="-122"/>
                <a:cs typeface="华文中宋" panose="02010600040101010101" charset="-122"/>
              </a:rPr>
              <a:t>——d</a:t>
            </a:r>
          </a:p>
          <a:p>
            <a:pPr indent="0" algn="l" fontAlgn="auto">
              <a:lnSpc>
                <a:spcPct val="100000"/>
              </a:lnSpc>
            </a:pPr>
            <a:r>
              <a:rPr lang="en-US" altLang="zh-CN" sz="2800" b="1">
                <a:latin typeface="华文中宋" panose="02010600040101010101" charset="-122"/>
                <a:ea typeface="华文中宋" panose="02010600040101010101" charset="-122"/>
                <a:cs typeface="华文中宋" panose="02010600040101010101" charset="-122"/>
              </a:rPr>
              <a:t>A</a:t>
            </a:r>
            <a:r>
              <a:rPr lang="zh-CN" altLang="en-US" sz="2800" b="1">
                <a:latin typeface="华文中宋" panose="02010600040101010101" charset="-122"/>
                <a:ea typeface="华文中宋" panose="02010600040101010101" charset="-122"/>
                <a:cs typeface="华文中宋" panose="02010600040101010101" charset="-122"/>
              </a:rPr>
              <a:t>．</a:t>
            </a:r>
            <a:r>
              <a:rPr lang="en-US" altLang="en-US" sz="2800" b="1">
                <a:latin typeface="华文中宋" panose="02010600040101010101" charset="-122"/>
                <a:ea typeface="华文中宋" panose="02010600040101010101" charset="-122"/>
                <a:cs typeface="华文中宋" panose="02010600040101010101" charset="-122"/>
              </a:rPr>
              <a:t>①②</a:t>
            </a:r>
            <a:r>
              <a:rPr lang="en-US" altLang="zh-CN" sz="2800" b="1">
                <a:latin typeface="华文中宋" panose="02010600040101010101" charset="-122"/>
                <a:ea typeface="华文中宋" panose="02010600040101010101" charset="-122"/>
                <a:cs typeface="华文中宋" panose="02010600040101010101" charset="-122"/>
              </a:rPr>
              <a:t>	B</a:t>
            </a:r>
            <a:r>
              <a:rPr lang="zh-CN" altLang="en-US" sz="2800" b="1">
                <a:latin typeface="华文中宋" panose="02010600040101010101" charset="-122"/>
                <a:ea typeface="华文中宋" panose="02010600040101010101" charset="-122"/>
                <a:cs typeface="华文中宋" panose="02010600040101010101" charset="-122"/>
              </a:rPr>
              <a:t>．</a:t>
            </a:r>
            <a:r>
              <a:rPr lang="en-US" altLang="en-US" sz="2800" b="1">
                <a:latin typeface="华文中宋" panose="02010600040101010101" charset="-122"/>
                <a:ea typeface="华文中宋" panose="02010600040101010101" charset="-122"/>
                <a:cs typeface="华文中宋" panose="02010600040101010101" charset="-122"/>
              </a:rPr>
              <a:t>①③</a:t>
            </a:r>
            <a:r>
              <a:rPr lang="en-US" altLang="zh-CN" sz="2800" b="1">
                <a:latin typeface="华文中宋" panose="02010600040101010101" charset="-122"/>
                <a:ea typeface="华文中宋" panose="02010600040101010101" charset="-122"/>
                <a:cs typeface="华文中宋" panose="02010600040101010101" charset="-122"/>
              </a:rPr>
              <a:t>	C</a:t>
            </a:r>
            <a:r>
              <a:rPr lang="zh-CN" altLang="en-US" sz="2800" b="1">
                <a:latin typeface="华文中宋" panose="02010600040101010101" charset="-122"/>
                <a:ea typeface="华文中宋" panose="02010600040101010101" charset="-122"/>
                <a:cs typeface="华文中宋" panose="02010600040101010101" charset="-122"/>
              </a:rPr>
              <a:t>．</a:t>
            </a:r>
            <a:r>
              <a:rPr lang="en-US" altLang="en-US" sz="2800" b="1">
                <a:latin typeface="华文中宋" panose="02010600040101010101" charset="-122"/>
                <a:ea typeface="华文中宋" panose="02010600040101010101" charset="-122"/>
                <a:cs typeface="华文中宋" panose="02010600040101010101" charset="-122"/>
              </a:rPr>
              <a:t>②④</a:t>
            </a:r>
            <a:r>
              <a:rPr lang="en-US" altLang="zh-CN" sz="2800" b="1">
                <a:latin typeface="华文中宋" panose="02010600040101010101" charset="-122"/>
                <a:ea typeface="华文中宋" panose="02010600040101010101" charset="-122"/>
                <a:cs typeface="华文中宋" panose="02010600040101010101" charset="-122"/>
              </a:rPr>
              <a:t>	D</a:t>
            </a:r>
            <a:r>
              <a:rPr lang="zh-CN" altLang="en-US" sz="2800" b="1">
                <a:latin typeface="华文中宋" panose="02010600040101010101" charset="-122"/>
                <a:ea typeface="华文中宋" panose="02010600040101010101" charset="-122"/>
                <a:cs typeface="华文中宋" panose="02010600040101010101" charset="-122"/>
              </a:rPr>
              <a:t>．</a:t>
            </a:r>
            <a:r>
              <a:rPr lang="en-US" altLang="en-US" sz="2800" b="1">
                <a:latin typeface="华文中宋" panose="02010600040101010101" charset="-122"/>
                <a:ea typeface="华文中宋" panose="02010600040101010101" charset="-122"/>
                <a:cs typeface="华文中宋" panose="02010600040101010101" charset="-122"/>
              </a:rPr>
              <a:t>③④</a:t>
            </a:r>
          </a:p>
        </p:txBody>
      </p:sp>
      <p:sp>
        <p:nvSpPr>
          <p:cNvPr id="10" name="文本框 9"/>
          <p:cNvSpPr txBox="1"/>
          <p:nvPr>
            <p:custDataLst>
              <p:tags r:id="rId7"/>
            </p:custDataLst>
          </p:nvPr>
        </p:nvSpPr>
        <p:spPr>
          <a:xfrm>
            <a:off x="351790" y="4467860"/>
            <a:ext cx="11504930" cy="2181225"/>
          </a:xfrm>
          <a:prstGeom prst="rect">
            <a:avLst/>
          </a:prstGeom>
          <a:noFill/>
        </p:spPr>
        <p:txBody>
          <a:bodyPr wrap="square" rtlCol="0">
            <a:noAutofit/>
          </a:bodyPr>
          <a:lstStyle/>
          <a:p>
            <a:pPr indent="0" algn="l" fontAlgn="auto">
              <a:lnSpc>
                <a:spcPct val="100000"/>
              </a:lnSpc>
            </a:pPr>
            <a:r>
              <a:rPr lang="en-US" sz="2600" b="1">
                <a:latin typeface="华文中宋" panose="02010600040101010101" charset="-122"/>
                <a:ea typeface="华文中宋" panose="02010600040101010101" charset="-122"/>
                <a:cs typeface="华文中宋" panose="02010600040101010101" charset="-122"/>
              </a:rPr>
              <a:t>4</a:t>
            </a:r>
            <a:r>
              <a:rPr sz="2600" b="1">
                <a:latin typeface="华文中宋" panose="02010600040101010101" charset="-122"/>
                <a:ea typeface="华文中宋" panose="02010600040101010101" charset="-122"/>
                <a:cs typeface="华文中宋" panose="02010600040101010101" charset="-122"/>
              </a:rPr>
              <a:t>.</a:t>
            </a:r>
            <a:r>
              <a:rPr lang="zh-CN" sz="2600" b="1">
                <a:solidFill>
                  <a:srgbClr val="C00000"/>
                </a:solidFill>
                <a:latin typeface="华文中宋" panose="02010600040101010101" charset="-122"/>
                <a:ea typeface="华文中宋" panose="02010600040101010101" charset="-122"/>
                <a:cs typeface="华文中宋" panose="02010600040101010101" charset="-122"/>
              </a:rPr>
              <a:t>（24-25八年级下·广东佛山·期末）</a:t>
            </a:r>
            <a:r>
              <a:rPr lang="zh-CN" altLang="en-US" sz="2600" b="1">
                <a:latin typeface="华文中宋" panose="02010600040101010101" charset="-122"/>
                <a:ea typeface="华文中宋" panose="02010600040101010101" charset="-122"/>
                <a:cs typeface="华文中宋" panose="02010600040101010101" charset="-122"/>
              </a:rPr>
              <a:t>某市</a:t>
            </a:r>
            <a:r>
              <a:rPr lang="en-US" altLang="zh-CN" sz="2600" b="1">
                <a:latin typeface="华文中宋" panose="02010600040101010101" charset="-122"/>
                <a:ea typeface="华文中宋" panose="02010600040101010101" charset="-122"/>
                <a:cs typeface="华文中宋" panose="02010600040101010101" charset="-122"/>
              </a:rPr>
              <a:t>4</a:t>
            </a:r>
            <a:r>
              <a:rPr lang="zh-CN" altLang="en-US" sz="2600" b="1">
                <a:latin typeface="华文中宋" panose="02010600040101010101" charset="-122"/>
                <a:ea typeface="华文中宋" panose="02010600040101010101" charset="-122"/>
                <a:cs typeface="华文中宋" panose="02010600040101010101" charset="-122"/>
              </a:rPr>
              <a:t>家用人单位招聘条件存在</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限男性</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男士优先</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等性别歧视性内容，被检察机关以行政公益诉讼立案。行政主管部门立即开展立案调查，督促对涉案用人单位删除全部涉案违法招聘信息，保障妇女劳动者权益。这些国家机关的做法（</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00000"/>
              </a:lnSpc>
            </a:pPr>
            <a:r>
              <a:rPr lang="en-US" altLang="zh-CN" sz="2600" b="1">
                <a:latin typeface="华文中宋" panose="02010600040101010101" charset="-122"/>
                <a:ea typeface="华文中宋" panose="02010600040101010101" charset="-122"/>
                <a:cs typeface="华文中宋" panose="02010600040101010101" charset="-122"/>
              </a:rPr>
              <a:t>A</a:t>
            </a:r>
            <a:r>
              <a:rPr lang="zh-CN" altLang="en-US" sz="2600" b="1">
                <a:latin typeface="华文中宋" panose="02010600040101010101" charset="-122"/>
                <a:ea typeface="华文中宋" panose="02010600040101010101" charset="-122"/>
                <a:cs typeface="华文中宋" panose="02010600040101010101" charset="-122"/>
              </a:rPr>
              <a:t>．为劳动者提供了立法保障</a:t>
            </a:r>
            <a:r>
              <a:rPr lang="en-US" altLang="zh-CN" sz="2600" b="1">
                <a:latin typeface="华文中宋" panose="02010600040101010101" charset="-122"/>
                <a:ea typeface="华文中宋" panose="02010600040101010101" charset="-122"/>
                <a:cs typeface="华文中宋" panose="02010600040101010101" charset="-122"/>
              </a:rPr>
              <a:t>	B</a:t>
            </a:r>
            <a:r>
              <a:rPr lang="zh-CN" altLang="en-US" sz="2600" b="1">
                <a:latin typeface="华文中宋" panose="02010600040101010101" charset="-122"/>
                <a:ea typeface="华文中宋" panose="02010600040101010101" charset="-122"/>
                <a:cs typeface="华文中宋" panose="02010600040101010101" charset="-122"/>
              </a:rPr>
              <a:t>．干涉了用人单位招聘自由</a:t>
            </a:r>
          </a:p>
          <a:p>
            <a:pPr indent="0" algn="l" fontAlgn="auto">
              <a:lnSpc>
                <a:spcPct val="100000"/>
              </a:lnSpc>
            </a:pPr>
            <a:r>
              <a:rPr lang="en-US" altLang="zh-CN" sz="2600" b="1">
                <a:latin typeface="华文中宋" panose="02010600040101010101" charset="-122"/>
                <a:ea typeface="华文中宋" panose="02010600040101010101" charset="-122"/>
                <a:cs typeface="华文中宋" panose="02010600040101010101" charset="-122"/>
              </a:rPr>
              <a:t>C</a:t>
            </a:r>
            <a:r>
              <a:rPr lang="zh-CN" altLang="en-US" sz="2600" b="1">
                <a:latin typeface="华文中宋" panose="02010600040101010101" charset="-122"/>
                <a:ea typeface="华文中宋" panose="02010600040101010101" charset="-122"/>
                <a:cs typeface="华文中宋" panose="02010600040101010101" charset="-122"/>
              </a:rPr>
              <a:t>．体现了不同情况差别对待</a:t>
            </a:r>
            <a:r>
              <a:rPr lang="en-US" altLang="zh-CN" sz="2600" b="1">
                <a:latin typeface="华文中宋" panose="02010600040101010101" charset="-122"/>
                <a:ea typeface="华文中宋" panose="02010600040101010101" charset="-122"/>
                <a:cs typeface="华文中宋" panose="02010600040101010101" charset="-122"/>
              </a:rPr>
              <a:t>	D</a:t>
            </a:r>
            <a:r>
              <a:rPr lang="zh-CN" altLang="en-US" sz="2600" b="1">
                <a:latin typeface="华文中宋" panose="02010600040101010101" charset="-122"/>
                <a:ea typeface="华文中宋" panose="02010600040101010101" charset="-122"/>
                <a:cs typeface="华文中宋" panose="02010600040101010101" charset="-122"/>
              </a:rPr>
              <a:t>．维护了劳动者平等就业权</a:t>
            </a:r>
          </a:p>
        </p:txBody>
      </p:sp>
      <p:sp>
        <p:nvSpPr>
          <p:cNvPr id="11" name="文本框 10"/>
          <p:cNvSpPr txBox="1"/>
          <p:nvPr>
            <p:custDataLst>
              <p:tags r:id="rId8"/>
            </p:custDataLst>
          </p:nvPr>
        </p:nvSpPr>
        <p:spPr>
          <a:xfrm>
            <a:off x="10509250" y="4330065"/>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D</a:t>
            </a:r>
          </a:p>
        </p:txBody>
      </p:sp>
      <p:sp>
        <p:nvSpPr>
          <p:cNvPr id="2" name="文本框 1"/>
          <p:cNvSpPr txBox="1"/>
          <p:nvPr>
            <p:custDataLst>
              <p:tags r:id="rId9"/>
            </p:custDataLst>
          </p:nvPr>
        </p:nvSpPr>
        <p:spPr>
          <a:xfrm>
            <a:off x="6174105" y="1028065"/>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B</a:t>
            </a:r>
          </a:p>
        </p:txBody>
      </p:sp>
      <p:sp>
        <p:nvSpPr>
          <p:cNvPr id="4" name="椭圆 3"/>
          <p:cNvSpPr/>
          <p:nvPr>
            <p:custDataLst>
              <p:tags r:id="rId10"/>
            </p:custDataLst>
          </p:nvPr>
        </p:nvSpPr>
        <p:spPr>
          <a:xfrm>
            <a:off x="4025265" y="1864360"/>
            <a:ext cx="1756410" cy="608965"/>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grpSp>
        <p:nvGrpSpPr>
          <p:cNvPr id="14" name="组合 13"/>
          <p:cNvGrpSpPr/>
          <p:nvPr>
            <p:custDataLst>
              <p:tags r:id="rId11"/>
            </p:custDataLst>
          </p:nvPr>
        </p:nvGrpSpPr>
        <p:grpSpPr>
          <a:xfrm>
            <a:off x="5453380" y="5951855"/>
            <a:ext cx="2080895" cy="697230"/>
            <a:chOff x="3143" y="3683"/>
            <a:chExt cx="3277" cy="1098"/>
          </a:xfrm>
        </p:grpSpPr>
        <p:sp>
          <p:nvSpPr>
            <p:cNvPr id="15" name="椭圆 14"/>
            <p:cNvSpPr/>
            <p:nvPr>
              <p:custDataLst>
                <p:tags r:id="rId13"/>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7" name="乘号 16"/>
            <p:cNvSpPr/>
            <p:nvPr>
              <p:custDataLst>
                <p:tags r:id="rId14"/>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pic>
        <p:nvPicPr>
          <p:cNvPr id="100021" name="图片 100021"/>
          <p:cNvPicPr>
            <a:picLocks noChangeAspect="1"/>
          </p:cNvPicPr>
          <p:nvPr>
            <p:custDataLst>
              <p:tags r:id="rId12"/>
            </p:custDataLst>
          </p:nvPr>
        </p:nvPicPr>
        <p:blipFill>
          <a:blip r:embed="rId16"/>
          <a:stretch>
            <a:fillRect/>
          </a:stretch>
        </p:blipFill>
        <p:spPr>
          <a:xfrm>
            <a:off x="7376160" y="1102360"/>
            <a:ext cx="3933825" cy="1270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7"/>
          <p:cNvSpPr/>
          <p:nvPr userDrawn="1">
            <p:custDataLst>
              <p:tags r:id="rId2"/>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p:cNvSpPr/>
          <p:nvPr userDrawn="1">
            <p:custDataLst>
              <p:tags r:id="rId3"/>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副标题"/>
          <p:cNvSpPr>
            <a:spLocks noGrp="1"/>
          </p:cNvSpPr>
          <p:nvPr>
            <p:custDataLst>
              <p:tags r:id="rId4"/>
            </p:custDataLst>
          </p:nvPr>
        </p:nvSpPr>
        <p:spPr>
          <a:xfrm>
            <a:off x="608965" y="76835"/>
            <a:ext cx="606552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真题演练</a:t>
            </a:r>
            <a:r>
              <a:rPr lang="en-US" altLang="zh-CN"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考点</a:t>
            </a:r>
            <a:r>
              <a:rPr lang="en-US" altLang="zh-CN"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3</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：公平</a:t>
            </a:r>
            <a:endParaRPr lang="en-US" altLang="zh-CN"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endParaRPr>
          </a:p>
        </p:txBody>
      </p:sp>
      <p:cxnSp>
        <p:nvCxnSpPr>
          <p:cNvPr id="9" name="直接连接符 8"/>
          <p:cNvCxnSpPr/>
          <p:nvPr userDrawn="1">
            <p:custDataLst>
              <p:tags r:id="rId5"/>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6"/>
            </p:custDataLst>
          </p:nvPr>
        </p:nvSpPr>
        <p:spPr>
          <a:xfrm>
            <a:off x="527050" y="914400"/>
            <a:ext cx="11504930" cy="2514600"/>
          </a:xfrm>
          <a:prstGeom prst="rect">
            <a:avLst/>
          </a:prstGeom>
          <a:noFill/>
        </p:spPr>
        <p:txBody>
          <a:bodyPr wrap="square" rtlCol="0">
            <a:noAutofit/>
          </a:bodyPr>
          <a:lstStyle/>
          <a:p>
            <a:pPr indent="0" algn="l" fontAlgn="auto">
              <a:lnSpc>
                <a:spcPct val="120000"/>
              </a:lnSpc>
            </a:pPr>
            <a:r>
              <a:rPr lang="en-US" sz="2600" b="1">
                <a:latin typeface="华文中宋" panose="02010600040101010101" charset="-122"/>
                <a:ea typeface="华文中宋" panose="02010600040101010101" charset="-122"/>
                <a:cs typeface="华文中宋" panose="02010600040101010101" charset="-122"/>
              </a:rPr>
              <a:t>5</a:t>
            </a:r>
            <a:r>
              <a:rPr sz="2600" b="1">
                <a:latin typeface="华文中宋" panose="02010600040101010101" charset="-122"/>
                <a:ea typeface="华文中宋" panose="02010600040101010101" charset="-122"/>
                <a:cs typeface="华文中宋" panose="02010600040101010101" charset="-122"/>
              </a:rPr>
              <a:t>.</a:t>
            </a:r>
            <a:r>
              <a:rPr lang="zh-CN" sz="2600" b="1">
                <a:solidFill>
                  <a:srgbClr val="C00000"/>
                </a:solidFill>
                <a:latin typeface="华文中宋" panose="02010600040101010101" charset="-122"/>
                <a:ea typeface="华文中宋" panose="02010600040101010101" charset="-122"/>
                <a:cs typeface="华文中宋" panose="02010600040101010101" charset="-122"/>
              </a:rPr>
              <a:t>（25-26九年级上·湖北鄂州·期中）</a:t>
            </a:r>
            <a:r>
              <a:rPr lang="zh-CN" altLang="en-US" sz="2600" b="1">
                <a:latin typeface="华文中宋" panose="02010600040101010101" charset="-122"/>
                <a:ea typeface="华文中宋" panose="02010600040101010101" charset="-122"/>
                <a:cs typeface="华文中宋" panose="02010600040101010101" charset="-122"/>
              </a:rPr>
              <a:t>从下边漫画中可以看出，我国（</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rPr>
              <a:t>A</a:t>
            </a:r>
            <a:r>
              <a:rPr lang="zh-CN" altLang="en-US" sz="2600" b="1">
                <a:latin typeface="华文中宋" panose="02010600040101010101" charset="-122"/>
                <a:ea typeface="华文中宋" panose="02010600040101010101" charset="-122"/>
                <a:cs typeface="华文中宋" panose="02010600040101010101" charset="-122"/>
              </a:rPr>
              <a:t>．保障适龄儿童接受义务教育的权利</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rPr>
              <a:t>B</a:t>
            </a:r>
            <a:r>
              <a:rPr lang="zh-CN" altLang="en-US" sz="2600" b="1">
                <a:latin typeface="华文中宋" panose="02010600040101010101" charset="-122"/>
                <a:ea typeface="华文中宋" panose="02010600040101010101" charset="-122"/>
                <a:cs typeface="华文中宋" panose="02010600040101010101" charset="-122"/>
              </a:rPr>
              <a:t>．实现了城乡义务教育优质均衡发展</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rPr>
              <a:t>C</a:t>
            </a:r>
            <a:r>
              <a:rPr lang="zh-CN" altLang="en-US" sz="2600" b="1">
                <a:latin typeface="华文中宋" panose="02010600040101010101" charset="-122"/>
                <a:ea typeface="华文中宋" panose="02010600040101010101" charset="-122"/>
                <a:cs typeface="华文中宋" panose="02010600040101010101" charset="-122"/>
              </a:rPr>
              <a:t>．已经建成世界一流的义务教育体系</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rPr>
              <a:t>D</a:t>
            </a:r>
            <a:r>
              <a:rPr lang="zh-CN" altLang="en-US" sz="2600" b="1">
                <a:latin typeface="华文中宋" panose="02010600040101010101" charset="-122"/>
                <a:ea typeface="华文中宋" panose="02010600040101010101" charset="-122"/>
                <a:cs typeface="华文中宋" panose="02010600040101010101" charset="-122"/>
              </a:rPr>
              <a:t>．追求教育高质量和更加公平的发展</a:t>
            </a:r>
          </a:p>
        </p:txBody>
      </p:sp>
      <p:sp>
        <p:nvSpPr>
          <p:cNvPr id="29" name="文本框 28"/>
          <p:cNvSpPr txBox="1"/>
          <p:nvPr>
            <p:custDataLst>
              <p:tags r:id="rId7"/>
            </p:custDataLst>
          </p:nvPr>
        </p:nvSpPr>
        <p:spPr>
          <a:xfrm>
            <a:off x="6955790" y="728345"/>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D</a:t>
            </a:r>
          </a:p>
        </p:txBody>
      </p:sp>
      <p:sp>
        <p:nvSpPr>
          <p:cNvPr id="2" name="文本框 1"/>
          <p:cNvSpPr txBox="1"/>
          <p:nvPr>
            <p:custDataLst>
              <p:tags r:id="rId8"/>
            </p:custDataLst>
          </p:nvPr>
        </p:nvSpPr>
        <p:spPr>
          <a:xfrm>
            <a:off x="452120" y="3589020"/>
            <a:ext cx="11504930" cy="2515235"/>
          </a:xfrm>
          <a:prstGeom prst="rect">
            <a:avLst/>
          </a:prstGeom>
          <a:noFill/>
        </p:spPr>
        <p:txBody>
          <a:bodyPr wrap="square" rtlCol="0">
            <a:noAutofit/>
          </a:bodyPr>
          <a:lstStyle/>
          <a:p>
            <a:pPr indent="0" algn="l" fontAlgn="auto">
              <a:lnSpc>
                <a:spcPct val="100000"/>
              </a:lnSpc>
            </a:pPr>
            <a:r>
              <a:rPr lang="en-US" sz="2600" b="1">
                <a:latin typeface="华文中宋" panose="02010600040101010101" charset="-122"/>
                <a:ea typeface="华文中宋" panose="02010600040101010101" charset="-122"/>
                <a:cs typeface="华文中宋" panose="02010600040101010101" charset="-122"/>
              </a:rPr>
              <a:t>6</a:t>
            </a:r>
            <a:r>
              <a:rPr sz="2600" b="1">
                <a:latin typeface="华文中宋" panose="02010600040101010101" charset="-122"/>
                <a:ea typeface="华文中宋" panose="02010600040101010101" charset="-122"/>
                <a:cs typeface="华文中宋" panose="02010600040101010101" charset="-122"/>
              </a:rPr>
              <a:t>.</a:t>
            </a:r>
            <a:r>
              <a:rPr lang="zh-CN" sz="2600" b="1">
                <a:solidFill>
                  <a:srgbClr val="C00000"/>
                </a:solidFill>
                <a:latin typeface="华文中宋" panose="02010600040101010101" charset="-122"/>
                <a:ea typeface="华文中宋" panose="02010600040101010101" charset="-122"/>
                <a:cs typeface="华文中宋" panose="02010600040101010101" charset="-122"/>
              </a:rPr>
              <a:t>（2024·江苏宿迁·中考真题）</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对涉罪人员近亲属多项权利进行限制，违背罪责自负原则，不符合宪法第二章关于</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公民的基本权利和义务</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规定的原则和精神。</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全国人大常委会法工委亮出的这一鲜明态度表明（</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00000"/>
              </a:lnSpc>
            </a:pPr>
            <a:r>
              <a:rPr lang="en-US" altLang="en-US" sz="2600" b="1">
                <a:latin typeface="华文中宋" panose="02010600040101010101" charset="-122"/>
                <a:ea typeface="华文中宋" panose="02010600040101010101" charset="-122"/>
                <a:cs typeface="华文中宋" panose="02010600040101010101" charset="-122"/>
              </a:rPr>
              <a:t>①</a:t>
            </a:r>
            <a:r>
              <a:rPr lang="zh-CN" altLang="en-US" sz="2600" b="1">
                <a:latin typeface="华文中宋" panose="02010600040101010101" charset="-122"/>
                <a:ea typeface="华文中宋" panose="02010600040101010101" charset="-122"/>
                <a:cs typeface="华文中宋" panose="02010600040101010101" charset="-122"/>
              </a:rPr>
              <a:t>宪法是国家的根本法</a:t>
            </a:r>
            <a:r>
              <a:rPr lang="en-US" altLang="zh-CN" sz="2600" b="1">
                <a:latin typeface="华文中宋" panose="02010600040101010101" charset="-122"/>
                <a:ea typeface="华文中宋" panose="02010600040101010101" charset="-122"/>
                <a:cs typeface="华文中宋" panose="02010600040101010101" charset="-122"/>
              </a:rPr>
              <a:t>  </a:t>
            </a:r>
            <a:r>
              <a:rPr lang="en-US" altLang="en-US" sz="2600" b="1">
                <a:latin typeface="华文中宋" panose="02010600040101010101" charset="-122"/>
                <a:ea typeface="华文中宋" panose="02010600040101010101" charset="-122"/>
                <a:cs typeface="华文中宋" panose="02010600040101010101" charset="-122"/>
              </a:rPr>
              <a:t>②</a:t>
            </a:r>
            <a:r>
              <a:rPr lang="zh-CN" altLang="en-US" sz="2600" b="1">
                <a:latin typeface="华文中宋" panose="02010600040101010101" charset="-122"/>
                <a:ea typeface="华文中宋" panose="02010600040101010101" charset="-122"/>
                <a:cs typeface="华文中宋" panose="02010600040101010101" charset="-122"/>
              </a:rPr>
              <a:t>公平正义是法治的价值追求</a:t>
            </a:r>
          </a:p>
          <a:p>
            <a:pPr indent="0" algn="l" fontAlgn="auto">
              <a:lnSpc>
                <a:spcPct val="100000"/>
              </a:lnSpc>
            </a:pPr>
            <a:r>
              <a:rPr lang="en-US" altLang="en-US" sz="2600" b="1">
                <a:latin typeface="华文中宋" panose="02010600040101010101" charset="-122"/>
                <a:ea typeface="华文中宋" panose="02010600040101010101" charset="-122"/>
                <a:cs typeface="华文中宋" panose="02010600040101010101" charset="-122"/>
              </a:rPr>
              <a:t>③</a:t>
            </a:r>
            <a:r>
              <a:rPr lang="zh-CN" altLang="en-US" sz="2600" b="1">
                <a:latin typeface="华文中宋" panose="02010600040101010101" charset="-122"/>
                <a:ea typeface="华文中宋" panose="02010600040101010101" charset="-122"/>
                <a:cs typeface="华文中宋" panose="02010600040101010101" charset="-122"/>
              </a:rPr>
              <a:t>人大拥有最高决定权</a:t>
            </a:r>
            <a:r>
              <a:rPr lang="en-US" altLang="zh-CN" sz="2600" b="1">
                <a:latin typeface="华文中宋" panose="02010600040101010101" charset="-122"/>
                <a:ea typeface="华文中宋" panose="02010600040101010101" charset="-122"/>
                <a:cs typeface="华文中宋" panose="02010600040101010101" charset="-122"/>
              </a:rPr>
              <a:t>  </a:t>
            </a:r>
            <a:r>
              <a:rPr lang="en-US" altLang="en-US" sz="2600" b="1">
                <a:latin typeface="华文中宋" panose="02010600040101010101" charset="-122"/>
                <a:ea typeface="华文中宋" panose="02010600040101010101" charset="-122"/>
                <a:cs typeface="华文中宋" panose="02010600040101010101" charset="-122"/>
              </a:rPr>
              <a:t>④</a:t>
            </a:r>
            <a:r>
              <a:rPr lang="zh-CN" altLang="en-US" sz="2600" b="1">
                <a:latin typeface="华文中宋" panose="02010600040101010101" charset="-122"/>
                <a:ea typeface="华文中宋" panose="02010600040101010101" charset="-122"/>
                <a:cs typeface="华文中宋" panose="02010600040101010101" charset="-122"/>
              </a:rPr>
              <a:t>宪法是其他法律的具体落实</a:t>
            </a:r>
          </a:p>
          <a:p>
            <a:pPr indent="0" algn="l" fontAlgn="auto">
              <a:lnSpc>
                <a:spcPct val="100000"/>
              </a:lnSpc>
            </a:pPr>
            <a:r>
              <a:rPr lang="en-US" altLang="zh-CN" sz="2600" b="1">
                <a:latin typeface="华文中宋" panose="02010600040101010101" charset="-122"/>
                <a:ea typeface="华文中宋" panose="02010600040101010101" charset="-122"/>
                <a:cs typeface="华文中宋" panose="02010600040101010101" charset="-122"/>
              </a:rPr>
              <a:t>A</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①②</a:t>
            </a:r>
            <a:r>
              <a:rPr lang="en-US" altLang="zh-CN" sz="2600" b="1">
                <a:latin typeface="华文中宋" panose="02010600040101010101" charset="-122"/>
                <a:ea typeface="华文中宋" panose="02010600040101010101" charset="-122"/>
                <a:cs typeface="华文中宋" panose="02010600040101010101" charset="-122"/>
              </a:rPr>
              <a:t>	B</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①③</a:t>
            </a:r>
            <a:r>
              <a:rPr lang="en-US" altLang="zh-CN" sz="2600" b="1">
                <a:latin typeface="华文中宋" panose="02010600040101010101" charset="-122"/>
                <a:ea typeface="华文中宋" panose="02010600040101010101" charset="-122"/>
                <a:cs typeface="华文中宋" panose="02010600040101010101" charset="-122"/>
              </a:rPr>
              <a:t>	C</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②④</a:t>
            </a:r>
            <a:r>
              <a:rPr lang="en-US" altLang="zh-CN" sz="2600" b="1">
                <a:latin typeface="华文中宋" panose="02010600040101010101" charset="-122"/>
                <a:ea typeface="华文中宋" panose="02010600040101010101" charset="-122"/>
                <a:cs typeface="华文中宋" panose="02010600040101010101" charset="-122"/>
              </a:rPr>
              <a:t>	D</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③④</a:t>
            </a:r>
          </a:p>
        </p:txBody>
      </p:sp>
      <p:sp>
        <p:nvSpPr>
          <p:cNvPr id="8" name="文本框 7"/>
          <p:cNvSpPr txBox="1"/>
          <p:nvPr>
            <p:custDataLst>
              <p:tags r:id="rId9"/>
            </p:custDataLst>
          </p:nvPr>
        </p:nvSpPr>
        <p:spPr>
          <a:xfrm>
            <a:off x="8726170" y="4472305"/>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A</a:t>
            </a:r>
          </a:p>
        </p:txBody>
      </p:sp>
      <p:grpSp>
        <p:nvGrpSpPr>
          <p:cNvPr id="14" name="组合 13"/>
          <p:cNvGrpSpPr/>
          <p:nvPr>
            <p:custDataLst>
              <p:tags r:id="rId10"/>
            </p:custDataLst>
          </p:nvPr>
        </p:nvGrpSpPr>
        <p:grpSpPr>
          <a:xfrm>
            <a:off x="956945" y="1795145"/>
            <a:ext cx="1787525" cy="697230"/>
            <a:chOff x="3605" y="3683"/>
            <a:chExt cx="2815" cy="1098"/>
          </a:xfrm>
        </p:grpSpPr>
        <p:sp>
          <p:nvSpPr>
            <p:cNvPr id="15" name="椭圆 14"/>
            <p:cNvSpPr/>
            <p:nvPr>
              <p:custDataLst>
                <p:tags r:id="rId21"/>
              </p:custDataLst>
            </p:nvPr>
          </p:nvSpPr>
          <p:spPr>
            <a:xfrm>
              <a:off x="3605" y="3683"/>
              <a:ext cx="2304"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7" name="乘号 16"/>
            <p:cNvSpPr/>
            <p:nvPr>
              <p:custDataLst>
                <p:tags r:id="rId22"/>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3" name="组合 2"/>
          <p:cNvGrpSpPr/>
          <p:nvPr>
            <p:custDataLst>
              <p:tags r:id="rId11"/>
            </p:custDataLst>
          </p:nvPr>
        </p:nvGrpSpPr>
        <p:grpSpPr>
          <a:xfrm>
            <a:off x="988060" y="2391410"/>
            <a:ext cx="2080895" cy="697230"/>
            <a:chOff x="3143" y="3683"/>
            <a:chExt cx="3277" cy="1098"/>
          </a:xfrm>
        </p:grpSpPr>
        <p:sp>
          <p:nvSpPr>
            <p:cNvPr id="4" name="椭圆 3"/>
            <p:cNvSpPr/>
            <p:nvPr>
              <p:custDataLst>
                <p:tags r:id="rId19"/>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5" name="乘号 4"/>
            <p:cNvSpPr/>
            <p:nvPr>
              <p:custDataLst>
                <p:tags r:id="rId20"/>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6" name="组合 5"/>
          <p:cNvGrpSpPr/>
          <p:nvPr>
            <p:custDataLst>
              <p:tags r:id="rId12"/>
            </p:custDataLst>
          </p:nvPr>
        </p:nvGrpSpPr>
        <p:grpSpPr>
          <a:xfrm>
            <a:off x="2135505" y="5119370"/>
            <a:ext cx="2080895" cy="697230"/>
            <a:chOff x="3143" y="3683"/>
            <a:chExt cx="3277" cy="1098"/>
          </a:xfrm>
        </p:grpSpPr>
        <p:sp>
          <p:nvSpPr>
            <p:cNvPr id="10" name="椭圆 9"/>
            <p:cNvSpPr/>
            <p:nvPr>
              <p:custDataLst>
                <p:tags r:id="rId17"/>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1" name="乘号 10"/>
            <p:cNvSpPr/>
            <p:nvPr>
              <p:custDataLst>
                <p:tags r:id="rId18"/>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12" name="组合 11"/>
          <p:cNvGrpSpPr/>
          <p:nvPr>
            <p:custDataLst>
              <p:tags r:id="rId13"/>
            </p:custDataLst>
          </p:nvPr>
        </p:nvGrpSpPr>
        <p:grpSpPr>
          <a:xfrm>
            <a:off x="6645275" y="5119370"/>
            <a:ext cx="2080895" cy="697230"/>
            <a:chOff x="3143" y="3683"/>
            <a:chExt cx="3277" cy="1098"/>
          </a:xfrm>
        </p:grpSpPr>
        <p:sp>
          <p:nvSpPr>
            <p:cNvPr id="16" name="椭圆 15"/>
            <p:cNvSpPr/>
            <p:nvPr>
              <p:custDataLst>
                <p:tags r:id="rId15"/>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9" name="乘号 18"/>
            <p:cNvSpPr/>
            <p:nvPr>
              <p:custDataLst>
                <p:tags r:id="rId16"/>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pic>
        <p:nvPicPr>
          <p:cNvPr id="20" name="图片 19"/>
          <p:cNvPicPr>
            <a:picLocks noChangeAspect="1"/>
          </p:cNvPicPr>
          <p:nvPr>
            <p:custDataLst>
              <p:tags r:id="rId14"/>
            </p:custDataLst>
          </p:nvPr>
        </p:nvPicPr>
        <p:blipFill>
          <a:blip r:embed="rId24"/>
          <a:stretch>
            <a:fillRect/>
          </a:stretch>
        </p:blipFill>
        <p:spPr>
          <a:xfrm>
            <a:off x="8329295" y="1400175"/>
            <a:ext cx="3315970" cy="21240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7"/>
          <p:cNvSpPr/>
          <p:nvPr userDrawn="1">
            <p:custDataLst>
              <p:tags r:id="rId2"/>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p:cNvSpPr/>
          <p:nvPr userDrawn="1">
            <p:custDataLst>
              <p:tags r:id="rId3"/>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副标题"/>
          <p:cNvSpPr>
            <a:spLocks noGrp="1"/>
          </p:cNvSpPr>
          <p:nvPr>
            <p:custDataLst>
              <p:tags r:id="rId4"/>
            </p:custDataLst>
          </p:nvPr>
        </p:nvSpPr>
        <p:spPr>
          <a:xfrm>
            <a:off x="608965" y="76835"/>
            <a:ext cx="606552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真题演练</a:t>
            </a:r>
            <a:r>
              <a:rPr lang="en-US" altLang="zh-CN"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考点</a:t>
            </a:r>
            <a:r>
              <a:rPr lang="en-US" altLang="zh-CN"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4</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：正义</a:t>
            </a:r>
          </a:p>
        </p:txBody>
      </p:sp>
      <p:cxnSp>
        <p:nvCxnSpPr>
          <p:cNvPr id="9" name="直接连接符 8"/>
          <p:cNvCxnSpPr/>
          <p:nvPr userDrawn="1">
            <p:custDataLst>
              <p:tags r:id="rId5"/>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6"/>
            </p:custDataLst>
          </p:nvPr>
        </p:nvSpPr>
        <p:spPr>
          <a:xfrm>
            <a:off x="351790" y="728345"/>
            <a:ext cx="11701145" cy="3306445"/>
          </a:xfrm>
          <a:prstGeom prst="rect">
            <a:avLst/>
          </a:prstGeom>
          <a:noFill/>
        </p:spPr>
        <p:txBody>
          <a:bodyPr wrap="square" rtlCol="0">
            <a:noAutofit/>
          </a:bodyPr>
          <a:lstStyle/>
          <a:p>
            <a:pPr indent="0" algn="l" fontAlgn="auto">
              <a:lnSpc>
                <a:spcPct val="120000"/>
              </a:lnSpc>
            </a:pPr>
            <a:r>
              <a:rPr lang="en-US" sz="2600" b="1">
                <a:latin typeface="华文中宋" panose="02010600040101010101" charset="-122"/>
                <a:ea typeface="华文中宋" panose="02010600040101010101" charset="-122"/>
                <a:cs typeface="华文中宋" panose="02010600040101010101" charset="-122"/>
              </a:rPr>
              <a:t>7</a:t>
            </a:r>
            <a:r>
              <a:rPr sz="2600" b="1">
                <a:latin typeface="华文中宋" panose="02010600040101010101" charset="-122"/>
                <a:ea typeface="华文中宋" panose="02010600040101010101" charset="-122"/>
                <a:cs typeface="华文中宋" panose="02010600040101010101" charset="-122"/>
              </a:rPr>
              <a:t>.</a:t>
            </a:r>
            <a:r>
              <a:rPr sz="2600" b="1">
                <a:solidFill>
                  <a:srgbClr val="C00000"/>
                </a:solidFill>
                <a:latin typeface="华文中宋" panose="02010600040101010101" charset="-122"/>
                <a:ea typeface="华文中宋" panose="02010600040101010101" charset="-122"/>
                <a:cs typeface="华文中宋" panose="02010600040101010101" charset="-122"/>
              </a:rPr>
              <a:t>（2025·四川遂宁·中考真题）</a:t>
            </a:r>
            <a:r>
              <a:rPr lang="zh-CN" altLang="en-US" sz="2600" b="1">
                <a:latin typeface="华文中宋" panose="02010600040101010101" charset="-122"/>
                <a:ea typeface="华文中宋" panose="02010600040101010101" charset="-122"/>
                <a:cs typeface="华文中宋" panose="02010600040101010101" charset="-122"/>
              </a:rPr>
              <a:t>道德与法治课上，老师组织同学们围绕</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初中生如何维护公平正义</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展开讨论，大家纷纷表达观点。你认为正确的是（</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rPr>
              <a:t>①</a:t>
            </a:r>
            <a:r>
              <a:rPr lang="zh-CN" altLang="en-US" sz="2600" b="1">
                <a:latin typeface="华文中宋" panose="02010600040101010101" charset="-122"/>
                <a:ea typeface="华文中宋" panose="02010600040101010101" charset="-122"/>
                <a:cs typeface="华文中宋" panose="02010600040101010101" charset="-122"/>
              </a:rPr>
              <a:t>小颖：在参加比赛时，为了获胜可以不遵守规则</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rPr>
              <a:t>②</a:t>
            </a:r>
            <a:r>
              <a:rPr lang="zh-CN" altLang="en-US" sz="2600" b="1">
                <a:latin typeface="华文中宋" panose="02010600040101010101" charset="-122"/>
                <a:ea typeface="华文中宋" panose="02010600040101010101" charset="-122"/>
                <a:cs typeface="华文中宋" panose="02010600040101010101" charset="-122"/>
              </a:rPr>
              <a:t>小岩：面对非正义行为，我们要有勇气、敢斗争</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rPr>
              <a:t>③</a:t>
            </a:r>
            <a:r>
              <a:rPr lang="zh-CN" altLang="en-US" sz="2600" b="1">
                <a:latin typeface="华文中宋" panose="02010600040101010101" charset="-122"/>
                <a:ea typeface="华文中宋" panose="02010600040101010101" charset="-122"/>
                <a:cs typeface="华文中宋" panose="02010600040101010101" charset="-122"/>
              </a:rPr>
              <a:t>小凯：在学校问卷评议老师时，我们要客观公道</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rPr>
              <a:t>④</a:t>
            </a:r>
            <a:r>
              <a:rPr lang="zh-CN" altLang="en-US" sz="2600" b="1">
                <a:latin typeface="华文中宋" panose="02010600040101010101" charset="-122"/>
                <a:ea typeface="华文中宋" panose="02010600040101010101" charset="-122"/>
                <a:cs typeface="华文中宋" panose="02010600040101010101" charset="-122"/>
              </a:rPr>
              <a:t>小玲：维护正义要讲究策略，做到见义</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智</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为</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rPr>
              <a:t>A</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①②③</a:t>
            </a:r>
            <a:r>
              <a:rPr lang="en-US" altLang="zh-CN" sz="2600" b="1">
                <a:latin typeface="华文中宋" panose="02010600040101010101" charset="-122"/>
                <a:ea typeface="华文中宋" panose="02010600040101010101" charset="-122"/>
                <a:cs typeface="华文中宋" panose="02010600040101010101" charset="-122"/>
              </a:rPr>
              <a:t>	B</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①②④</a:t>
            </a:r>
            <a:r>
              <a:rPr lang="en-US" altLang="zh-CN" sz="2600" b="1">
                <a:latin typeface="华文中宋" panose="02010600040101010101" charset="-122"/>
                <a:ea typeface="华文中宋" panose="02010600040101010101" charset="-122"/>
                <a:cs typeface="华文中宋" panose="02010600040101010101" charset="-122"/>
              </a:rPr>
              <a:t>	C</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①③④</a:t>
            </a:r>
            <a:r>
              <a:rPr lang="en-US" altLang="zh-CN" sz="2600" b="1">
                <a:latin typeface="华文中宋" panose="02010600040101010101" charset="-122"/>
                <a:ea typeface="华文中宋" panose="02010600040101010101" charset="-122"/>
                <a:cs typeface="华文中宋" panose="02010600040101010101" charset="-122"/>
              </a:rPr>
              <a:t>	D</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②③④</a:t>
            </a:r>
          </a:p>
        </p:txBody>
      </p:sp>
      <p:sp>
        <p:nvSpPr>
          <p:cNvPr id="29" name="文本框 28"/>
          <p:cNvSpPr txBox="1"/>
          <p:nvPr>
            <p:custDataLst>
              <p:tags r:id="rId7"/>
            </p:custDataLst>
          </p:nvPr>
        </p:nvSpPr>
        <p:spPr>
          <a:xfrm>
            <a:off x="9890125" y="1577340"/>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D</a:t>
            </a:r>
          </a:p>
        </p:txBody>
      </p:sp>
      <p:sp>
        <p:nvSpPr>
          <p:cNvPr id="2" name="文本框 1"/>
          <p:cNvSpPr txBox="1"/>
          <p:nvPr>
            <p:custDataLst>
              <p:tags r:id="rId8"/>
            </p:custDataLst>
          </p:nvPr>
        </p:nvSpPr>
        <p:spPr>
          <a:xfrm>
            <a:off x="352425" y="4131945"/>
            <a:ext cx="11700510" cy="2491105"/>
          </a:xfrm>
          <a:prstGeom prst="rect">
            <a:avLst/>
          </a:prstGeom>
          <a:noFill/>
        </p:spPr>
        <p:txBody>
          <a:bodyPr wrap="square" rtlCol="0">
            <a:noAutofit/>
          </a:bodyPr>
          <a:lstStyle/>
          <a:p>
            <a:pPr indent="0" algn="l" fontAlgn="auto">
              <a:lnSpc>
                <a:spcPct val="100000"/>
              </a:lnSpc>
            </a:pPr>
            <a:r>
              <a:rPr lang="en-US" sz="2600" b="1">
                <a:latin typeface="华文中宋" panose="02010600040101010101" charset="-122"/>
                <a:ea typeface="华文中宋" panose="02010600040101010101" charset="-122"/>
                <a:cs typeface="华文中宋" panose="02010600040101010101" charset="-122"/>
              </a:rPr>
              <a:t>8</a:t>
            </a:r>
            <a:r>
              <a:rPr sz="2600" b="1">
                <a:latin typeface="华文中宋" panose="02010600040101010101" charset="-122"/>
                <a:ea typeface="华文中宋" panose="02010600040101010101" charset="-122"/>
                <a:cs typeface="华文中宋" panose="02010600040101010101" charset="-122"/>
              </a:rPr>
              <a:t>.</a:t>
            </a:r>
            <a:r>
              <a:rPr sz="2600" b="1">
                <a:solidFill>
                  <a:srgbClr val="C00000"/>
                </a:solidFill>
                <a:latin typeface="华文中宋" panose="02010600040101010101" charset="-122"/>
                <a:ea typeface="华文中宋" panose="02010600040101010101" charset="-122"/>
                <a:cs typeface="华文中宋" panose="02010600040101010101" charset="-122"/>
              </a:rPr>
              <a:t>（24-25八年级下·河南信阳·期末）</a:t>
            </a:r>
            <a:r>
              <a:rPr lang="zh-CN" altLang="en-US" sz="2600" b="1">
                <a:latin typeface="华文中宋" panose="02010600040101010101" charset="-122"/>
                <a:ea typeface="华文中宋" panose="02010600040101010101" charset="-122"/>
                <a:cs typeface="华文中宋" panose="02010600040101010101" charset="-122"/>
              </a:rPr>
              <a:t>小丽放学回家时，看见一歹徒骑摩托车抢劫。小丽立即报案，并向公安机关提供了歹徒的相貌特征和歹徒的去向。公安机关根据小丽提供的线索，很快抓住了犯罪嫌疑人。小丽的行为表明（</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00000"/>
              </a:lnSpc>
            </a:pPr>
            <a:r>
              <a:rPr lang="en-US" altLang="en-US" sz="2600" b="1">
                <a:latin typeface="华文中宋" panose="02010600040101010101" charset="-122"/>
                <a:ea typeface="华文中宋" panose="02010600040101010101" charset="-122"/>
                <a:cs typeface="华文中宋" panose="02010600040101010101" charset="-122"/>
              </a:rPr>
              <a:t>①</a:t>
            </a:r>
            <a:r>
              <a:rPr lang="zh-CN" altLang="en-US" sz="2600" b="1">
                <a:latin typeface="华文中宋" panose="02010600040101010101" charset="-122"/>
                <a:ea typeface="华文中宋" panose="02010600040101010101" charset="-122"/>
                <a:cs typeface="华文中宋" panose="02010600040101010101" charset="-122"/>
              </a:rPr>
              <a:t>守护正义需要勇气</a:t>
            </a:r>
            <a:r>
              <a:rPr lang="en-US" altLang="zh-CN" sz="2600" b="1">
                <a:latin typeface="华文中宋" panose="02010600040101010101" charset="-122"/>
                <a:ea typeface="华文中宋" panose="02010600040101010101" charset="-122"/>
                <a:cs typeface="华文中宋" panose="02010600040101010101" charset="-122"/>
              </a:rPr>
              <a:t>   </a:t>
            </a:r>
            <a:r>
              <a:rPr lang="en-US" altLang="en-US" sz="2600" b="1">
                <a:latin typeface="华文中宋" panose="02010600040101010101" charset="-122"/>
                <a:ea typeface="华文中宋" panose="02010600040101010101" charset="-122"/>
                <a:cs typeface="华文中宋" panose="02010600040101010101" charset="-122"/>
              </a:rPr>
              <a:t>②</a:t>
            </a:r>
            <a:r>
              <a:rPr lang="zh-CN" altLang="en-US" sz="2600" b="1">
                <a:latin typeface="华文中宋" panose="02010600040101010101" charset="-122"/>
                <a:ea typeface="华文中宋" panose="02010600040101010101" charset="-122"/>
                <a:cs typeface="华文中宋" panose="02010600040101010101" charset="-122"/>
              </a:rPr>
              <a:t>青少年必须奋不顾身地同违法犯罪行为作斗争</a:t>
            </a:r>
          </a:p>
          <a:p>
            <a:pPr indent="0" algn="l" fontAlgn="auto">
              <a:lnSpc>
                <a:spcPct val="100000"/>
              </a:lnSpc>
            </a:pPr>
            <a:r>
              <a:rPr lang="en-US" altLang="en-US" sz="2600" b="1">
                <a:latin typeface="华文中宋" panose="02010600040101010101" charset="-122"/>
                <a:ea typeface="华文中宋" panose="02010600040101010101" charset="-122"/>
                <a:cs typeface="华文中宋" panose="02010600040101010101" charset="-122"/>
              </a:rPr>
              <a:t>③</a:t>
            </a:r>
            <a:r>
              <a:rPr lang="zh-CN" altLang="en-US" sz="2600" b="1">
                <a:latin typeface="华文中宋" panose="02010600040101010101" charset="-122"/>
                <a:ea typeface="华文中宋" panose="02010600040101010101" charset="-122"/>
                <a:cs typeface="华文中宋" panose="02010600040101010101" charset="-122"/>
              </a:rPr>
              <a:t>小丽是一个多管闲事的人</a:t>
            </a:r>
            <a:r>
              <a:rPr lang="en-US" altLang="zh-CN" sz="2600" b="1">
                <a:latin typeface="华文中宋" panose="02010600040101010101" charset="-122"/>
                <a:ea typeface="华文中宋" panose="02010600040101010101" charset="-122"/>
                <a:cs typeface="华文中宋" panose="02010600040101010101" charset="-122"/>
              </a:rPr>
              <a:t>   </a:t>
            </a:r>
            <a:r>
              <a:rPr lang="en-US" altLang="en-US" sz="2600" b="1">
                <a:latin typeface="华文中宋" panose="02010600040101010101" charset="-122"/>
                <a:ea typeface="华文中宋" panose="02010600040101010101" charset="-122"/>
                <a:cs typeface="华文中宋" panose="02010600040101010101" charset="-122"/>
              </a:rPr>
              <a:t>④</a:t>
            </a:r>
            <a:r>
              <a:rPr lang="zh-CN" altLang="en-US" sz="2600" b="1">
                <a:latin typeface="华文中宋" panose="02010600040101010101" charset="-122"/>
                <a:ea typeface="华文中宋" panose="02010600040101010101" charset="-122"/>
                <a:cs typeface="华文中宋" panose="02010600040101010101" charset="-122"/>
              </a:rPr>
              <a:t>未成年人面对非正义行为，要讲究策略</a:t>
            </a:r>
          </a:p>
          <a:p>
            <a:pPr indent="0" algn="l" fontAlgn="auto">
              <a:lnSpc>
                <a:spcPct val="100000"/>
              </a:lnSpc>
            </a:pPr>
            <a:r>
              <a:rPr lang="en-US" altLang="zh-CN" sz="2600" b="1">
                <a:latin typeface="华文中宋" panose="02010600040101010101" charset="-122"/>
                <a:ea typeface="华文中宋" panose="02010600040101010101" charset="-122"/>
                <a:cs typeface="华文中宋" panose="02010600040101010101" charset="-122"/>
              </a:rPr>
              <a:t>A</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①②</a:t>
            </a:r>
            <a:r>
              <a:rPr lang="en-US" altLang="zh-CN" sz="2600" b="1">
                <a:latin typeface="华文中宋" panose="02010600040101010101" charset="-122"/>
                <a:ea typeface="华文中宋" panose="02010600040101010101" charset="-122"/>
                <a:cs typeface="华文中宋" panose="02010600040101010101" charset="-122"/>
              </a:rPr>
              <a:t>	B</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①④</a:t>
            </a:r>
            <a:r>
              <a:rPr lang="en-US" altLang="zh-CN" sz="2600" b="1">
                <a:latin typeface="华文中宋" panose="02010600040101010101" charset="-122"/>
                <a:ea typeface="华文中宋" panose="02010600040101010101" charset="-122"/>
                <a:cs typeface="华文中宋" panose="02010600040101010101" charset="-122"/>
              </a:rPr>
              <a:t>	C</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②③</a:t>
            </a:r>
            <a:r>
              <a:rPr lang="en-US" altLang="zh-CN" sz="2600" b="1">
                <a:latin typeface="华文中宋" panose="02010600040101010101" charset="-122"/>
                <a:ea typeface="华文中宋" panose="02010600040101010101" charset="-122"/>
                <a:cs typeface="华文中宋" panose="02010600040101010101" charset="-122"/>
              </a:rPr>
              <a:t>	D</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③④</a:t>
            </a:r>
          </a:p>
        </p:txBody>
      </p:sp>
      <p:sp>
        <p:nvSpPr>
          <p:cNvPr id="8" name="文本框 7"/>
          <p:cNvSpPr txBox="1"/>
          <p:nvPr>
            <p:custDataLst>
              <p:tags r:id="rId9"/>
            </p:custDataLst>
          </p:nvPr>
        </p:nvSpPr>
        <p:spPr>
          <a:xfrm>
            <a:off x="9890125" y="4798060"/>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B</a:t>
            </a:r>
          </a:p>
        </p:txBody>
      </p:sp>
      <p:grpSp>
        <p:nvGrpSpPr>
          <p:cNvPr id="14" name="组合 13"/>
          <p:cNvGrpSpPr/>
          <p:nvPr>
            <p:custDataLst>
              <p:tags r:id="rId10"/>
            </p:custDataLst>
          </p:nvPr>
        </p:nvGrpSpPr>
        <p:grpSpPr>
          <a:xfrm>
            <a:off x="5931535" y="1637030"/>
            <a:ext cx="2080895" cy="697230"/>
            <a:chOff x="3143" y="3683"/>
            <a:chExt cx="3277" cy="1098"/>
          </a:xfrm>
        </p:grpSpPr>
        <p:sp>
          <p:nvSpPr>
            <p:cNvPr id="15" name="椭圆 14"/>
            <p:cNvSpPr/>
            <p:nvPr>
              <p:custDataLst>
                <p:tags r:id="rId17"/>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7" name="乘号 16"/>
            <p:cNvSpPr/>
            <p:nvPr>
              <p:custDataLst>
                <p:tags r:id="rId18"/>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6" name="组合 5"/>
          <p:cNvGrpSpPr/>
          <p:nvPr>
            <p:custDataLst>
              <p:tags r:id="rId11"/>
            </p:custDataLst>
          </p:nvPr>
        </p:nvGrpSpPr>
        <p:grpSpPr>
          <a:xfrm>
            <a:off x="5497195" y="5226050"/>
            <a:ext cx="2080895" cy="697230"/>
            <a:chOff x="3143" y="3683"/>
            <a:chExt cx="3277" cy="1098"/>
          </a:xfrm>
        </p:grpSpPr>
        <p:sp>
          <p:nvSpPr>
            <p:cNvPr id="10" name="椭圆 9"/>
            <p:cNvSpPr/>
            <p:nvPr>
              <p:custDataLst>
                <p:tags r:id="rId15"/>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1" name="乘号 10"/>
            <p:cNvSpPr/>
            <p:nvPr>
              <p:custDataLst>
                <p:tags r:id="rId16"/>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16" name="组合 15"/>
          <p:cNvGrpSpPr/>
          <p:nvPr>
            <p:custDataLst>
              <p:tags r:id="rId12"/>
            </p:custDataLst>
          </p:nvPr>
        </p:nvGrpSpPr>
        <p:grpSpPr>
          <a:xfrm>
            <a:off x="2566035" y="5546090"/>
            <a:ext cx="2080895" cy="697230"/>
            <a:chOff x="3143" y="3683"/>
            <a:chExt cx="3277" cy="1098"/>
          </a:xfrm>
        </p:grpSpPr>
        <p:sp>
          <p:nvSpPr>
            <p:cNvPr id="19" name="椭圆 18"/>
            <p:cNvSpPr/>
            <p:nvPr>
              <p:custDataLst>
                <p:tags r:id="rId13"/>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20" name="乘号 19"/>
            <p:cNvSpPr/>
            <p:nvPr>
              <p:custDataLst>
                <p:tags r:id="rId14"/>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7"/>
          <p:cNvSpPr/>
          <p:nvPr userDrawn="1">
            <p:custDataLst>
              <p:tags r:id="rId2"/>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7" name="矩形 7"/>
          <p:cNvSpPr/>
          <p:nvPr userDrawn="1">
            <p:custDataLst>
              <p:tags r:id="rId3"/>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副标题"/>
          <p:cNvSpPr>
            <a:spLocks noGrp="1"/>
          </p:cNvSpPr>
          <p:nvPr>
            <p:custDataLst>
              <p:tags r:id="rId4"/>
            </p:custDataLst>
          </p:nvPr>
        </p:nvSpPr>
        <p:spPr>
          <a:xfrm>
            <a:off x="608965" y="76835"/>
            <a:ext cx="606552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真题演练</a:t>
            </a:r>
            <a:r>
              <a:rPr lang="en-US" altLang="zh-CN"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考点</a:t>
            </a:r>
            <a:r>
              <a:rPr lang="en-US" altLang="zh-CN"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5:</a:t>
            </a:r>
            <a:r>
              <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rPr>
              <a:t>责任与奉献</a:t>
            </a:r>
          </a:p>
          <a:p>
            <a:pPr marL="0" indent="0" algn="l">
              <a:lnSpc>
                <a:spcPct val="100000"/>
              </a:lnSpc>
              <a:spcBef>
                <a:spcPts val="1000"/>
              </a:spcBef>
              <a:spcAft>
                <a:spcPct val="0"/>
              </a:spcAft>
              <a:buSzTx/>
              <a:buNone/>
            </a:pPr>
            <a:endParaRPr lang="zh-CN" altLang="en-US" sz="2800" b="1">
              <a:solidFill>
                <a:srgbClr val="C00000"/>
              </a:solidFill>
              <a:uFillTx/>
              <a:latin typeface="华文行楷" panose="02010800040101010101" charset="-122"/>
              <a:ea typeface="华文行楷" panose="02010800040101010101" charset="-122"/>
              <a:cs typeface="华文行楷" panose="02010800040101010101" charset="-122"/>
              <a:sym typeface="汉仪书宋二简" panose="02010600000101010101"/>
            </a:endParaRPr>
          </a:p>
        </p:txBody>
      </p:sp>
      <p:cxnSp>
        <p:nvCxnSpPr>
          <p:cNvPr id="9" name="直接连接符 8"/>
          <p:cNvCxnSpPr/>
          <p:nvPr userDrawn="1">
            <p:custDataLst>
              <p:tags r:id="rId5"/>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6"/>
            </p:custDataLst>
          </p:nvPr>
        </p:nvSpPr>
        <p:spPr>
          <a:xfrm>
            <a:off x="452120" y="652145"/>
            <a:ext cx="11504930" cy="2923540"/>
          </a:xfrm>
          <a:prstGeom prst="rect">
            <a:avLst/>
          </a:prstGeom>
          <a:noFill/>
        </p:spPr>
        <p:txBody>
          <a:bodyPr wrap="square" rtlCol="0">
            <a:noAutofit/>
          </a:bodyPr>
          <a:lstStyle/>
          <a:p>
            <a:pPr indent="0" algn="l" fontAlgn="auto">
              <a:lnSpc>
                <a:spcPct val="120000"/>
              </a:lnSpc>
            </a:pPr>
            <a:r>
              <a:rPr lang="en-US" sz="2600" b="1">
                <a:latin typeface="华文中宋" panose="02010600040101010101" charset="-122"/>
                <a:ea typeface="华文中宋" panose="02010600040101010101" charset="-122"/>
                <a:cs typeface="华文中宋" panose="02010600040101010101" charset="-122"/>
              </a:rPr>
              <a:t>9</a:t>
            </a:r>
            <a:r>
              <a:rPr sz="2600" b="1">
                <a:latin typeface="华文中宋" panose="02010600040101010101" charset="-122"/>
                <a:ea typeface="华文中宋" panose="02010600040101010101" charset="-122"/>
                <a:cs typeface="华文中宋" panose="02010600040101010101" charset="-122"/>
              </a:rPr>
              <a:t>.</a:t>
            </a:r>
            <a:r>
              <a:rPr sz="2600" b="1">
                <a:solidFill>
                  <a:srgbClr val="C00000"/>
                </a:solidFill>
                <a:latin typeface="华文中宋" panose="02010600040101010101" charset="-122"/>
                <a:ea typeface="华文中宋" panose="02010600040101010101" charset="-122"/>
                <a:cs typeface="华文中宋" panose="02010600040101010101" charset="-122"/>
              </a:rPr>
              <a:t>（2025·江苏苏州·中考真题）</a:t>
            </a:r>
            <a:r>
              <a:rPr lang="en-US" altLang="zh-CN" sz="2600" b="1">
                <a:latin typeface="华文中宋" panose="02010600040101010101" charset="-122"/>
                <a:ea typeface="华文中宋" panose="02010600040101010101" charset="-122"/>
                <a:cs typeface="华文中宋" panose="02010600040101010101" charset="-122"/>
              </a:rPr>
              <a:t>2025</a:t>
            </a:r>
            <a:r>
              <a:rPr lang="zh-CN" altLang="en-US" sz="2600" b="1">
                <a:latin typeface="华文中宋" panose="02010600040101010101" charset="-122"/>
                <a:ea typeface="华文中宋" panose="02010600040101010101" charset="-122"/>
                <a:cs typeface="华文中宋" panose="02010600040101010101" charset="-122"/>
              </a:rPr>
              <a:t>年</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五一</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期间</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苏州市超过</a:t>
            </a:r>
            <a:r>
              <a:rPr lang="en-US" altLang="zh-CN" sz="2600" b="1">
                <a:latin typeface="华文中宋" panose="02010600040101010101" charset="-122"/>
                <a:ea typeface="华文中宋" panose="02010600040101010101" charset="-122"/>
                <a:cs typeface="华文中宋" panose="02010600040101010101" charset="-122"/>
              </a:rPr>
              <a:t>2</a:t>
            </a:r>
            <a:r>
              <a:rPr lang="zh-CN" altLang="en-US" sz="2600" b="1">
                <a:latin typeface="华文中宋" panose="02010600040101010101" charset="-122"/>
                <a:ea typeface="华文中宋" panose="02010600040101010101" charset="-122"/>
                <a:cs typeface="华文中宋" panose="02010600040101010101" charset="-122"/>
              </a:rPr>
              <a:t>万名志愿者在景区、车站等场所提供应急服务</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持续打响</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志暖苏城</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服务品牌。志愿者的行为反映出（</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rPr>
              <a:t>①</a:t>
            </a:r>
            <a:r>
              <a:rPr lang="zh-CN" altLang="en-US" sz="2600" b="1">
                <a:latin typeface="华文中宋" panose="02010600040101010101" charset="-122"/>
                <a:ea typeface="华文中宋" panose="02010600040101010101" charset="-122"/>
                <a:cs typeface="华文中宋" panose="02010600040101010101" charset="-122"/>
              </a:rPr>
              <a:t>每个人首先需要对他人负责</a:t>
            </a:r>
            <a:r>
              <a:rPr lang="en-US" altLang="zh-CN" sz="2600" b="1">
                <a:latin typeface="华文中宋" panose="02010600040101010101" charset="-122"/>
                <a:ea typeface="华文中宋" panose="02010600040101010101" charset="-122"/>
                <a:cs typeface="华文中宋" panose="02010600040101010101" charset="-122"/>
              </a:rPr>
              <a:t>  </a:t>
            </a:r>
            <a:r>
              <a:rPr lang="en-US" altLang="en-US" sz="2600" b="1">
                <a:latin typeface="华文中宋" panose="02010600040101010101" charset="-122"/>
                <a:ea typeface="华文中宋" panose="02010600040101010101" charset="-122"/>
                <a:cs typeface="华文中宋" panose="02010600040101010101" charset="-122"/>
              </a:rPr>
              <a:t>②</a:t>
            </a:r>
            <a:r>
              <a:rPr lang="zh-CN" altLang="en-US" sz="2600" b="1">
                <a:latin typeface="华文中宋" panose="02010600040101010101" charset="-122"/>
                <a:ea typeface="华文中宋" panose="02010600040101010101" charset="-122"/>
                <a:cs typeface="华文中宋" panose="02010600040101010101" charset="-122"/>
              </a:rPr>
              <a:t>要在实践中养成亲社会行为</a:t>
            </a:r>
          </a:p>
          <a:p>
            <a:pPr indent="0" algn="l" fontAlgn="auto">
              <a:lnSpc>
                <a:spcPct val="120000"/>
              </a:lnSpc>
            </a:pPr>
            <a:r>
              <a:rPr lang="en-US" altLang="en-US" sz="2600" b="1">
                <a:latin typeface="华文中宋" panose="02010600040101010101" charset="-122"/>
                <a:ea typeface="华文中宋" panose="02010600040101010101" charset="-122"/>
                <a:cs typeface="华文中宋" panose="02010600040101010101" charset="-122"/>
              </a:rPr>
              <a:t>③</a:t>
            </a:r>
            <a:r>
              <a:rPr lang="zh-CN" altLang="en-US" sz="2600" b="1">
                <a:latin typeface="华文中宋" panose="02010600040101010101" charset="-122"/>
                <a:ea typeface="华文中宋" panose="02010600040101010101" charset="-122"/>
                <a:cs typeface="华文中宋" panose="02010600040101010101" charset="-122"/>
              </a:rPr>
              <a:t>承担责任有获得回报的权利</a:t>
            </a:r>
            <a:r>
              <a:rPr lang="en-US" altLang="zh-CN" sz="2600" b="1">
                <a:latin typeface="华文中宋" panose="02010600040101010101" charset="-122"/>
                <a:ea typeface="华文中宋" panose="02010600040101010101" charset="-122"/>
                <a:cs typeface="华文中宋" panose="02010600040101010101" charset="-122"/>
              </a:rPr>
              <a:t>  </a:t>
            </a:r>
            <a:r>
              <a:rPr lang="en-US" altLang="en-US" sz="2600" b="1">
                <a:latin typeface="华文中宋" panose="02010600040101010101" charset="-122"/>
                <a:ea typeface="华文中宋" panose="02010600040101010101" charset="-122"/>
                <a:cs typeface="华文中宋" panose="02010600040101010101" charset="-122"/>
              </a:rPr>
              <a:t>④</a:t>
            </a:r>
            <a:r>
              <a:rPr lang="zh-CN" altLang="en-US" sz="2600" b="1">
                <a:latin typeface="华文中宋" panose="02010600040101010101" charset="-122"/>
                <a:ea typeface="华文中宋" panose="02010600040101010101" charset="-122"/>
                <a:cs typeface="华文中宋" panose="02010600040101010101" charset="-122"/>
              </a:rPr>
              <a:t>在服务社会中实现人生价值</a:t>
            </a:r>
          </a:p>
          <a:p>
            <a:pPr indent="0" algn="l" fontAlgn="auto">
              <a:lnSpc>
                <a:spcPct val="120000"/>
              </a:lnSpc>
            </a:pPr>
            <a:r>
              <a:rPr lang="en-US" altLang="zh-CN" sz="2600" b="1">
                <a:latin typeface="华文中宋" panose="02010600040101010101" charset="-122"/>
                <a:ea typeface="华文中宋" panose="02010600040101010101" charset="-122"/>
                <a:cs typeface="华文中宋" panose="02010600040101010101" charset="-122"/>
              </a:rPr>
              <a:t>A</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①③</a:t>
            </a:r>
            <a:r>
              <a:rPr lang="en-US" altLang="zh-CN" sz="2600" b="1">
                <a:latin typeface="华文中宋" panose="02010600040101010101" charset="-122"/>
                <a:ea typeface="华文中宋" panose="02010600040101010101" charset="-122"/>
                <a:cs typeface="华文中宋" panose="02010600040101010101" charset="-122"/>
              </a:rPr>
              <a:t>	B</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①④</a:t>
            </a:r>
            <a:r>
              <a:rPr lang="en-US" altLang="zh-CN" sz="2600" b="1">
                <a:latin typeface="华文中宋" panose="02010600040101010101" charset="-122"/>
                <a:ea typeface="华文中宋" panose="02010600040101010101" charset="-122"/>
                <a:cs typeface="华文中宋" panose="02010600040101010101" charset="-122"/>
              </a:rPr>
              <a:t>	C</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②③</a:t>
            </a:r>
            <a:r>
              <a:rPr lang="en-US" altLang="zh-CN" sz="2600" b="1">
                <a:latin typeface="华文中宋" panose="02010600040101010101" charset="-122"/>
                <a:ea typeface="华文中宋" panose="02010600040101010101" charset="-122"/>
                <a:cs typeface="华文中宋" panose="02010600040101010101" charset="-122"/>
              </a:rPr>
              <a:t>	D</a:t>
            </a:r>
            <a:r>
              <a:rPr lang="zh-CN" altLang="en-US" sz="2600" b="1">
                <a:latin typeface="华文中宋" panose="02010600040101010101" charset="-122"/>
                <a:ea typeface="华文中宋" panose="02010600040101010101" charset="-122"/>
                <a:cs typeface="华文中宋" panose="02010600040101010101" charset="-122"/>
              </a:rPr>
              <a:t>．</a:t>
            </a:r>
            <a:r>
              <a:rPr lang="en-US" altLang="en-US" sz="2600" b="1">
                <a:latin typeface="华文中宋" panose="02010600040101010101" charset="-122"/>
                <a:ea typeface="华文中宋" panose="02010600040101010101" charset="-122"/>
                <a:cs typeface="华文中宋" panose="02010600040101010101" charset="-122"/>
              </a:rPr>
              <a:t>②④</a:t>
            </a:r>
          </a:p>
        </p:txBody>
      </p:sp>
      <p:sp>
        <p:nvSpPr>
          <p:cNvPr id="29" name="文本框 28"/>
          <p:cNvSpPr txBox="1"/>
          <p:nvPr>
            <p:custDataLst>
              <p:tags r:id="rId7"/>
            </p:custDataLst>
          </p:nvPr>
        </p:nvSpPr>
        <p:spPr>
          <a:xfrm>
            <a:off x="10025380" y="1486535"/>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D</a:t>
            </a:r>
          </a:p>
        </p:txBody>
      </p:sp>
      <p:sp>
        <p:nvSpPr>
          <p:cNvPr id="2" name="文本框 1"/>
          <p:cNvSpPr txBox="1"/>
          <p:nvPr>
            <p:custDataLst>
              <p:tags r:id="rId8"/>
            </p:custDataLst>
          </p:nvPr>
        </p:nvSpPr>
        <p:spPr>
          <a:xfrm>
            <a:off x="158115" y="3575685"/>
            <a:ext cx="11894185" cy="3080385"/>
          </a:xfrm>
          <a:prstGeom prst="rect">
            <a:avLst/>
          </a:prstGeom>
          <a:noFill/>
        </p:spPr>
        <p:txBody>
          <a:bodyPr wrap="square" rtlCol="0">
            <a:noAutofit/>
          </a:bodyPr>
          <a:lstStyle/>
          <a:p>
            <a:pPr indent="0" algn="l" fontAlgn="auto">
              <a:lnSpc>
                <a:spcPct val="100000"/>
              </a:lnSpc>
            </a:pPr>
            <a:r>
              <a:rPr lang="en-US" sz="2600" b="1">
                <a:latin typeface="华文中宋" panose="02010600040101010101" charset="-122"/>
                <a:ea typeface="华文中宋" panose="02010600040101010101" charset="-122"/>
                <a:cs typeface="华文中宋" panose="02010600040101010101" charset="-122"/>
              </a:rPr>
              <a:t>10</a:t>
            </a:r>
            <a:r>
              <a:rPr sz="2600" b="1">
                <a:latin typeface="华文中宋" panose="02010600040101010101" charset="-122"/>
                <a:ea typeface="华文中宋" panose="02010600040101010101" charset="-122"/>
                <a:cs typeface="华文中宋" panose="02010600040101010101" charset="-122"/>
              </a:rPr>
              <a:t>.</a:t>
            </a:r>
            <a:r>
              <a:rPr sz="2600" b="1">
                <a:solidFill>
                  <a:srgbClr val="C00000"/>
                </a:solidFill>
                <a:latin typeface="华文中宋" panose="02010600040101010101" charset="-122"/>
                <a:ea typeface="华文中宋" panose="02010600040101010101" charset="-122"/>
                <a:cs typeface="华文中宋" panose="02010600040101010101" charset="-122"/>
              </a:rPr>
              <a:t>（2024·山东济南·中考真题）</a:t>
            </a:r>
            <a:r>
              <a:rPr lang="zh-CN" altLang="en-US" sz="2600" b="1">
                <a:latin typeface="华文中宋" panose="02010600040101010101" charset="-122"/>
                <a:ea typeface="华文中宋" panose="02010600040101010101" charset="-122"/>
                <a:cs typeface="华文中宋" panose="02010600040101010101" charset="-122"/>
              </a:rPr>
              <a:t>谢彬蓉部队转业后自主择业，只身前往大凉山支教。</a:t>
            </a:r>
            <a:r>
              <a:rPr lang="en-US" altLang="zh-CN" sz="2600" b="1">
                <a:latin typeface="华文中宋" panose="02010600040101010101" charset="-122"/>
                <a:ea typeface="华文中宋" panose="02010600040101010101" charset="-122"/>
                <a:cs typeface="华文中宋" panose="02010600040101010101" charset="-122"/>
              </a:rPr>
              <a:t>10</a:t>
            </a:r>
            <a:r>
              <a:rPr lang="zh-CN" altLang="en-US" sz="2600" b="1">
                <a:latin typeface="华文中宋" panose="02010600040101010101" charset="-122"/>
                <a:ea typeface="华文中宋" panose="02010600040101010101" charset="-122"/>
                <a:cs typeface="华文中宋" panose="02010600040101010101" charset="-122"/>
              </a:rPr>
              <a:t>年来，</a:t>
            </a:r>
            <a:r>
              <a:rPr lang="en-US" altLang="zh-CN"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她经常自己拿钱给孩子们购买文具、书籍和生活用品，督促孩子们养成良好的生活习惯和文明行为。孩子们不断进步，她的一头青丝却变得花白。这告诉我们（</a:t>
            </a:r>
            <a:r>
              <a:rPr lang="en-US" altLang="en-US" sz="2600" b="1">
                <a:latin typeface="华文中宋" panose="02010600040101010101" charset="-122"/>
                <a:ea typeface="华文中宋" panose="02010600040101010101" charset="-122"/>
                <a:cs typeface="华文中宋" panose="02010600040101010101" charset="-122"/>
              </a:rPr>
              <a:t>   </a:t>
            </a:r>
            <a:r>
              <a:rPr lang="zh-CN" altLang="en-US" sz="2600" b="1">
                <a:latin typeface="华文中宋" panose="02010600040101010101" charset="-122"/>
                <a:ea typeface="华文中宋" panose="02010600040101010101" charset="-122"/>
                <a:cs typeface="华文中宋" panose="02010600040101010101" charset="-122"/>
              </a:rPr>
              <a:t>）</a:t>
            </a:r>
          </a:p>
          <a:p>
            <a:pPr indent="0" algn="l" fontAlgn="auto">
              <a:lnSpc>
                <a:spcPct val="100000"/>
              </a:lnSpc>
            </a:pPr>
            <a:r>
              <a:rPr lang="en-US" altLang="en-US" sz="2400" b="1">
                <a:latin typeface="华文中宋" panose="02010600040101010101" charset="-122"/>
                <a:ea typeface="华文中宋" panose="02010600040101010101" charset="-122"/>
                <a:cs typeface="华文中宋" panose="02010600040101010101" charset="-122"/>
              </a:rPr>
              <a:t>①</a:t>
            </a:r>
            <a:r>
              <a:rPr lang="zh-CN" altLang="en-US" sz="2400" b="1">
                <a:latin typeface="华文中宋" panose="02010600040101010101" charset="-122"/>
                <a:ea typeface="华文中宋" panose="02010600040101010101" charset="-122"/>
                <a:cs typeface="华文中宋" panose="02010600040101010101" charset="-122"/>
              </a:rPr>
              <a:t>老师是学生学习的指导者和成长的引路人</a:t>
            </a:r>
            <a:r>
              <a:rPr lang="en-US" altLang="zh-CN" sz="2400" b="1">
                <a:latin typeface="华文中宋" panose="02010600040101010101" charset="-122"/>
                <a:ea typeface="华文中宋" panose="02010600040101010101" charset="-122"/>
                <a:cs typeface="华文中宋" panose="02010600040101010101" charset="-122"/>
              </a:rPr>
              <a:t> </a:t>
            </a:r>
            <a:r>
              <a:rPr lang="en-US" altLang="en-US" sz="2400" b="1">
                <a:latin typeface="华文中宋" panose="02010600040101010101" charset="-122"/>
                <a:ea typeface="华文中宋" panose="02010600040101010101" charset="-122"/>
                <a:cs typeface="华文中宋" panose="02010600040101010101" charset="-122"/>
              </a:rPr>
              <a:t>②</a:t>
            </a:r>
            <a:r>
              <a:rPr lang="zh-CN" altLang="en-US" sz="2400" b="1">
                <a:latin typeface="华文中宋" panose="02010600040101010101" charset="-122"/>
                <a:ea typeface="华文中宋" panose="02010600040101010101" charset="-122"/>
                <a:cs typeface="华文中宋" panose="02010600040101010101" charset="-122"/>
              </a:rPr>
              <a:t>应该积极履行社会责任，不言代价与回报</a:t>
            </a:r>
          </a:p>
          <a:p>
            <a:pPr indent="0" algn="l" fontAlgn="auto">
              <a:lnSpc>
                <a:spcPct val="100000"/>
              </a:lnSpc>
            </a:pPr>
            <a:r>
              <a:rPr lang="en-US" altLang="en-US" sz="2400" b="1">
                <a:latin typeface="华文中宋" panose="02010600040101010101" charset="-122"/>
                <a:ea typeface="华文中宋" panose="02010600040101010101" charset="-122"/>
                <a:cs typeface="华文中宋" panose="02010600040101010101" charset="-122"/>
              </a:rPr>
              <a:t>③</a:t>
            </a:r>
            <a:r>
              <a:rPr lang="zh-CN" altLang="en-US" sz="2400" b="1">
                <a:latin typeface="华文中宋" panose="02010600040101010101" charset="-122"/>
                <a:ea typeface="华文中宋" panose="02010600040101010101" charset="-122"/>
                <a:cs typeface="华文中宋" panose="02010600040101010101" charset="-122"/>
              </a:rPr>
              <a:t>进行职业选择只需要考虑自己的兴趣爱好</a:t>
            </a:r>
            <a:r>
              <a:rPr lang="en-US" altLang="zh-CN" sz="2400" b="1">
                <a:latin typeface="华文中宋" panose="02010600040101010101" charset="-122"/>
                <a:ea typeface="华文中宋" panose="02010600040101010101" charset="-122"/>
                <a:cs typeface="华文中宋" panose="02010600040101010101" charset="-122"/>
              </a:rPr>
              <a:t> </a:t>
            </a:r>
            <a:r>
              <a:rPr lang="en-US" altLang="en-US" sz="2400" b="1">
                <a:latin typeface="华文中宋" panose="02010600040101010101" charset="-122"/>
                <a:ea typeface="华文中宋" panose="02010600040101010101" charset="-122"/>
                <a:cs typeface="华文中宋" panose="02010600040101010101" charset="-122"/>
              </a:rPr>
              <a:t>④</a:t>
            </a:r>
            <a:r>
              <a:rPr lang="zh-CN" altLang="en-US" sz="2400" b="1">
                <a:latin typeface="华文中宋" panose="02010600040101010101" charset="-122"/>
                <a:ea typeface="华文中宋" panose="02010600040101010101" charset="-122"/>
                <a:cs typeface="华文中宋" panose="02010600040101010101" charset="-122"/>
              </a:rPr>
              <a:t>前往山区支教是服务奉献社会的最好形式</a:t>
            </a:r>
          </a:p>
          <a:p>
            <a:pPr indent="0" algn="l" fontAlgn="auto">
              <a:lnSpc>
                <a:spcPct val="100000"/>
              </a:lnSpc>
            </a:pPr>
            <a:r>
              <a:rPr lang="en-US" altLang="zh-CN" sz="2400" b="1">
                <a:latin typeface="华文中宋" panose="02010600040101010101" charset="-122"/>
                <a:ea typeface="华文中宋" panose="02010600040101010101" charset="-122"/>
                <a:cs typeface="华文中宋" panose="02010600040101010101" charset="-122"/>
              </a:rPr>
              <a:t>A</a:t>
            </a:r>
            <a:r>
              <a:rPr lang="zh-CN" altLang="en-US" sz="2400" b="1">
                <a:latin typeface="华文中宋" panose="02010600040101010101" charset="-122"/>
                <a:ea typeface="华文中宋" panose="02010600040101010101" charset="-122"/>
                <a:cs typeface="华文中宋" panose="02010600040101010101" charset="-122"/>
              </a:rPr>
              <a:t>．</a:t>
            </a:r>
            <a:r>
              <a:rPr lang="en-US" altLang="en-US" sz="2400" b="1">
                <a:latin typeface="华文中宋" panose="02010600040101010101" charset="-122"/>
                <a:ea typeface="华文中宋" panose="02010600040101010101" charset="-122"/>
                <a:cs typeface="华文中宋" panose="02010600040101010101" charset="-122"/>
              </a:rPr>
              <a:t>①②</a:t>
            </a:r>
            <a:r>
              <a:rPr lang="en-US" altLang="zh-CN" sz="2400" b="1">
                <a:latin typeface="华文中宋" panose="02010600040101010101" charset="-122"/>
                <a:ea typeface="华文中宋" panose="02010600040101010101" charset="-122"/>
                <a:cs typeface="华文中宋" panose="02010600040101010101" charset="-122"/>
              </a:rPr>
              <a:t>	B</a:t>
            </a:r>
            <a:r>
              <a:rPr lang="zh-CN" altLang="en-US" sz="2400" b="1">
                <a:latin typeface="华文中宋" panose="02010600040101010101" charset="-122"/>
                <a:ea typeface="华文中宋" panose="02010600040101010101" charset="-122"/>
                <a:cs typeface="华文中宋" panose="02010600040101010101" charset="-122"/>
              </a:rPr>
              <a:t>．</a:t>
            </a:r>
            <a:r>
              <a:rPr lang="en-US" altLang="en-US" sz="2400" b="1">
                <a:latin typeface="华文中宋" panose="02010600040101010101" charset="-122"/>
                <a:ea typeface="华文中宋" panose="02010600040101010101" charset="-122"/>
                <a:cs typeface="华文中宋" panose="02010600040101010101" charset="-122"/>
              </a:rPr>
              <a:t>①③</a:t>
            </a:r>
            <a:r>
              <a:rPr lang="en-US" altLang="zh-CN" sz="2400" b="1">
                <a:latin typeface="华文中宋" panose="02010600040101010101" charset="-122"/>
                <a:ea typeface="华文中宋" panose="02010600040101010101" charset="-122"/>
                <a:cs typeface="华文中宋" panose="02010600040101010101" charset="-122"/>
              </a:rPr>
              <a:t>	C</a:t>
            </a:r>
            <a:r>
              <a:rPr lang="zh-CN" altLang="en-US" sz="2400" b="1">
                <a:latin typeface="华文中宋" panose="02010600040101010101" charset="-122"/>
                <a:ea typeface="华文中宋" panose="02010600040101010101" charset="-122"/>
                <a:cs typeface="华文中宋" panose="02010600040101010101" charset="-122"/>
              </a:rPr>
              <a:t>．</a:t>
            </a:r>
            <a:r>
              <a:rPr lang="en-US" altLang="en-US" sz="2400" b="1">
                <a:latin typeface="华文中宋" panose="02010600040101010101" charset="-122"/>
                <a:ea typeface="华文中宋" panose="02010600040101010101" charset="-122"/>
                <a:cs typeface="华文中宋" panose="02010600040101010101" charset="-122"/>
              </a:rPr>
              <a:t>②③</a:t>
            </a:r>
            <a:r>
              <a:rPr lang="en-US" altLang="zh-CN" sz="2400" b="1">
                <a:latin typeface="华文中宋" panose="02010600040101010101" charset="-122"/>
                <a:ea typeface="华文中宋" panose="02010600040101010101" charset="-122"/>
                <a:cs typeface="华文中宋" panose="02010600040101010101" charset="-122"/>
              </a:rPr>
              <a:t>	D</a:t>
            </a:r>
            <a:r>
              <a:rPr lang="zh-CN" altLang="en-US" sz="2400" b="1">
                <a:latin typeface="华文中宋" panose="02010600040101010101" charset="-122"/>
                <a:ea typeface="华文中宋" panose="02010600040101010101" charset="-122"/>
                <a:cs typeface="华文中宋" panose="02010600040101010101" charset="-122"/>
              </a:rPr>
              <a:t>．</a:t>
            </a:r>
            <a:r>
              <a:rPr lang="en-US" altLang="en-US" sz="2400" b="1">
                <a:latin typeface="华文中宋" panose="02010600040101010101" charset="-122"/>
                <a:ea typeface="华文中宋" panose="02010600040101010101" charset="-122"/>
                <a:cs typeface="华文中宋" panose="02010600040101010101" charset="-122"/>
              </a:rPr>
              <a:t>②④</a:t>
            </a:r>
          </a:p>
        </p:txBody>
      </p:sp>
      <p:sp>
        <p:nvSpPr>
          <p:cNvPr id="8" name="文本框 7"/>
          <p:cNvSpPr txBox="1"/>
          <p:nvPr>
            <p:custDataLst>
              <p:tags r:id="rId9"/>
            </p:custDataLst>
          </p:nvPr>
        </p:nvSpPr>
        <p:spPr>
          <a:xfrm>
            <a:off x="10228580" y="4237990"/>
            <a:ext cx="1489710" cy="1445260"/>
          </a:xfrm>
          <a:prstGeom prst="rect">
            <a:avLst/>
          </a:prstGeom>
          <a:noFill/>
        </p:spPr>
        <p:txBody>
          <a:bodyPr wrap="square" rtlCol="0">
            <a:spAutoFit/>
          </a:bodyPr>
          <a:lstStyle/>
          <a:p>
            <a:pPr algn="ctr"/>
            <a:r>
              <a:rPr lang="en-US" altLang="zh-CN" sz="8800" b="1">
                <a:solidFill>
                  <a:srgbClr val="FF0000"/>
                </a:solidFill>
                <a:latin typeface="华文中宋" panose="02010600040101010101" charset="-122"/>
                <a:ea typeface="华文中宋" panose="02010600040101010101" charset="-122"/>
              </a:rPr>
              <a:t>A</a:t>
            </a:r>
          </a:p>
        </p:txBody>
      </p:sp>
      <p:grpSp>
        <p:nvGrpSpPr>
          <p:cNvPr id="20" name="组合 19"/>
          <p:cNvGrpSpPr/>
          <p:nvPr>
            <p:custDataLst>
              <p:tags r:id="rId10"/>
            </p:custDataLst>
          </p:nvPr>
        </p:nvGrpSpPr>
        <p:grpSpPr>
          <a:xfrm>
            <a:off x="9971405" y="5384165"/>
            <a:ext cx="2080895" cy="697230"/>
            <a:chOff x="3143" y="3683"/>
            <a:chExt cx="3277" cy="1098"/>
          </a:xfrm>
        </p:grpSpPr>
        <p:sp>
          <p:nvSpPr>
            <p:cNvPr id="21" name="椭圆 20"/>
            <p:cNvSpPr/>
            <p:nvPr>
              <p:custDataLst>
                <p:tags r:id="rId17"/>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22" name="乘号 21"/>
            <p:cNvSpPr/>
            <p:nvPr>
              <p:custDataLst>
                <p:tags r:id="rId18"/>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3" name="组合 2"/>
          <p:cNvGrpSpPr/>
          <p:nvPr>
            <p:custDataLst>
              <p:tags r:id="rId11"/>
            </p:custDataLst>
          </p:nvPr>
        </p:nvGrpSpPr>
        <p:grpSpPr>
          <a:xfrm>
            <a:off x="3085465" y="2032000"/>
            <a:ext cx="2080895" cy="697230"/>
            <a:chOff x="3143" y="3683"/>
            <a:chExt cx="3277" cy="1098"/>
          </a:xfrm>
        </p:grpSpPr>
        <p:sp>
          <p:nvSpPr>
            <p:cNvPr id="4" name="椭圆 3"/>
            <p:cNvSpPr/>
            <p:nvPr>
              <p:custDataLst>
                <p:tags r:id="rId15"/>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5" name="乘号 4"/>
            <p:cNvSpPr/>
            <p:nvPr>
              <p:custDataLst>
                <p:tags r:id="rId16"/>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grpSp>
        <p:nvGrpSpPr>
          <p:cNvPr id="6" name="组合 5"/>
          <p:cNvGrpSpPr/>
          <p:nvPr>
            <p:custDataLst>
              <p:tags r:id="rId12"/>
            </p:custDataLst>
          </p:nvPr>
        </p:nvGrpSpPr>
        <p:grpSpPr>
          <a:xfrm>
            <a:off x="2265045" y="2540000"/>
            <a:ext cx="2080895" cy="697230"/>
            <a:chOff x="3143" y="3683"/>
            <a:chExt cx="3277" cy="1098"/>
          </a:xfrm>
        </p:grpSpPr>
        <p:sp>
          <p:nvSpPr>
            <p:cNvPr id="10" name="椭圆 9"/>
            <p:cNvSpPr/>
            <p:nvPr>
              <p:custDataLst>
                <p:tags r:id="rId13"/>
              </p:custDataLst>
            </p:nvPr>
          </p:nvSpPr>
          <p:spPr>
            <a:xfrm>
              <a:off x="3143" y="3683"/>
              <a:ext cx="2766" cy="959"/>
            </a:xfrm>
            <a:prstGeom prst="ellipse">
              <a:avLst/>
            </a:prstGeom>
            <a:noFill/>
            <a:ln w="57150" cap="flat" cmpd="sng" algn="ctr">
              <a:solidFill>
                <a:srgbClr val="FF0000"/>
              </a:solidFill>
              <a:prstDash val="solid"/>
              <a:miter lim="800000"/>
            </a:ln>
            <a:effectLst/>
          </p:spPr>
          <p:txBody>
            <a:bodyPr rtlCol="0" anchor="ctr"/>
            <a:lstStyle/>
            <a:p>
              <a:pPr algn="ctr"/>
              <a:endParaRPr lang="zh-CN" altLang="en-US" sz="1705">
                <a:solidFill>
                  <a:srgbClr val="FFFFFF"/>
                </a:solidFill>
                <a:latin typeface="思源黑体 CN Regular" charset="0"/>
                <a:ea typeface="思源黑体 CN Regular" charset="0"/>
              </a:endParaRPr>
            </a:p>
          </p:txBody>
        </p:sp>
        <p:sp>
          <p:nvSpPr>
            <p:cNvPr id="11" name="乘号 10"/>
            <p:cNvSpPr/>
            <p:nvPr>
              <p:custDataLst>
                <p:tags r:id="rId14"/>
              </p:custDataLst>
            </p:nvPr>
          </p:nvSpPr>
          <p:spPr>
            <a:xfrm>
              <a:off x="5594" y="3842"/>
              <a:ext cx="826" cy="939"/>
            </a:xfrm>
            <a:prstGeom prst="mathMultiply">
              <a:avLst/>
            </a:prstGeom>
            <a:solidFill>
              <a:srgbClr val="FF0000"/>
            </a:solidFill>
            <a:ln w="19050" cap="flat" cmpd="sng" algn="ctr">
              <a:solidFill>
                <a:srgbClr val="C00000"/>
              </a:solidFill>
              <a:prstDash val="solid"/>
              <a:miter lim="800000"/>
            </a:ln>
            <a:effectLst/>
          </p:spPr>
          <p:txBody>
            <a:bodyPr rtlCol="0" anchor="ctr"/>
            <a:lstStyle/>
            <a:p>
              <a:pPr algn="ctr"/>
              <a:endParaRPr lang="zh-CN" altLang="en-US">
                <a:solidFill>
                  <a:srgbClr val="FFFFFF"/>
                </a:solidFill>
                <a:latin typeface="思源黑体 CN Regular" charset="0"/>
                <a:ea typeface="思源黑体 CN Regular" charset="0"/>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175895" y="652145"/>
            <a:ext cx="11859895" cy="6053455"/>
          </a:xfrm>
          <a:prstGeom prst="rect">
            <a:avLst/>
          </a:prstGeom>
        </p:spPr>
        <p:txBody>
          <a:bodyPr wrap="square">
            <a:noAutofit/>
          </a:bodyPr>
          <a:lstStyle/>
          <a:p>
            <a:pPr marL="0" marR="0" lvl="0" indent="0" algn="l" defTabSz="266700" rtl="0" eaLnBrk="1" fontAlgn="ctr"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a:rPr>
              <a:t>11.</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【勇担责任砥砺青春】</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【认识责任】</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清晨，为了不打扰爸妈休息，小刚悄悄地起床，洗漱完毕，轻轻地锁好门去上学。来到教室向课代表上交家庭作业，然后早读。课堂上认真做笔记，不懂的地方举手提问</a:t>
            </a: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(1)</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请写出材料中小刚扮演的角色和对应承担的责任。</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【理解责任】</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我们的校级国旗护卫队从报名选拔到队列训练历时一个多月，我们从懵懵懂懂、连队列都走不利索的学生变成了在操场上英姿飒爽的国旗护卫队队员。这样的蜕变，收获的不仅是自我的成长，也磨炼了我们的意志品质。这次活动激发了最好的自我，我们一定要成为优秀的初中生！</a:t>
            </a: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这是某八年级国旗护卫队学生的感言。</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(2)</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担任学校国旗护卫队队员（或旗手）付出了什么？得到了什么？</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【践行责任】</a:t>
            </a:r>
          </a:p>
          <a:p>
            <a:pPr marL="0" marR="0" lvl="0" indent="0" algn="l" defTabSz="266700" rtl="0" eaLnBrk="1" fontAlgn="ctr"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你所站立的地方，就是你的中国；你怎么样，中国就怎么样！</a:t>
            </a: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一个人的力量或许微不足道，但是所有人的力量相加，就足以升腾起改变时代、推动社会进步的</a:t>
            </a: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正能量</a:t>
            </a:r>
            <a:r>
              <a:rPr kumimoji="0" lang="en-US" altLang="zh-CN"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charset="-122"/>
                <a:ea typeface="楷体" panose="02010609060101010101" charset="-122"/>
                <a:cs typeface="楷体" panose="02010609060101010101" charset="-122"/>
              </a:rPr>
              <a:t>。</a:t>
            </a:r>
            <a:endPar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endParaRPr>
          </a:p>
          <a:p>
            <a:pPr marL="0" marR="0" lvl="0" indent="0" algn="l" defTabSz="266700" rtl="0" eaLnBrk="1" fontAlgn="ctr"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(3)</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a:rPr>
              <a:t>为了更好地服务和奉献社会，我们中学生应该怎样做？</a:t>
            </a:r>
          </a:p>
        </p:txBody>
      </p:sp>
      <p:sp>
        <p:nvSpPr>
          <p:cNvPr id="13" name="矩形 7"/>
          <p:cNvSpPr/>
          <p:nvPr userDrawn="1">
            <p:custDataLst>
              <p:tags r:id="rId3"/>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Arial"/>
            </a:endParaRPr>
          </a:p>
        </p:txBody>
      </p:sp>
      <p:sp>
        <p:nvSpPr>
          <p:cNvPr id="7" name="矩形 7"/>
          <p:cNvSpPr/>
          <p:nvPr userDrawn="1">
            <p:custDataLst>
              <p:tags r:id="rId4"/>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Arial"/>
            </a:endParaRPr>
          </a:p>
        </p:txBody>
      </p:sp>
      <p:cxnSp>
        <p:nvCxnSpPr>
          <p:cNvPr id="9" name="直接连接符 8"/>
          <p:cNvCxnSpPr/>
          <p:nvPr userDrawn="1">
            <p:custDataLst>
              <p:tags r:id="rId5"/>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42" name="椭圆 41"/>
          <p:cNvSpPr/>
          <p:nvPr>
            <p:custDataLst>
              <p:tags r:id="rId6"/>
            </p:custDataLst>
          </p:nvPr>
        </p:nvSpPr>
        <p:spPr>
          <a:xfrm>
            <a:off x="1525905" y="652145"/>
            <a:ext cx="1434465" cy="422910"/>
          </a:xfrm>
          <a:prstGeom prst="ellipse">
            <a:avLst/>
          </a:prstGeom>
          <a:noFill/>
          <a:ln w="57150" cap="flat" cmpd="sng" algn="ctr">
            <a:solidFill>
              <a:srgbClr val="FF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5" b="0" i="0" u="none" strike="noStrike" kern="1200" cap="none" spc="0" normalizeH="0" baseline="0" noProof="0">
              <a:ln>
                <a:noFill/>
              </a:ln>
              <a:solidFill>
                <a:srgbClr val="FFFFFF"/>
              </a:solidFill>
              <a:effectLst/>
              <a:uLnTx/>
              <a:uFillTx/>
              <a:latin typeface="思源黑体 CN Regular" charset="0"/>
              <a:ea typeface="思源黑体 CN Regular" charset="0"/>
              <a:cs typeface="Arial"/>
            </a:endParaRPr>
          </a:p>
        </p:txBody>
      </p:sp>
      <p:sp>
        <p:nvSpPr>
          <p:cNvPr id="3" name="椭圆 2"/>
          <p:cNvSpPr/>
          <p:nvPr>
            <p:custDataLst>
              <p:tags r:id="rId7"/>
            </p:custDataLst>
          </p:nvPr>
        </p:nvSpPr>
        <p:spPr>
          <a:xfrm>
            <a:off x="5205730" y="5846445"/>
            <a:ext cx="1205865" cy="422910"/>
          </a:xfrm>
          <a:prstGeom prst="ellipse">
            <a:avLst/>
          </a:prstGeom>
          <a:noFill/>
          <a:ln w="57150" cap="flat" cmpd="sng" algn="ctr">
            <a:solidFill>
              <a:srgbClr val="FF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5" b="0" i="0" u="none" strike="noStrike" kern="1200" cap="none" spc="0" normalizeH="0" baseline="0" noProof="0">
              <a:ln>
                <a:noFill/>
              </a:ln>
              <a:solidFill>
                <a:srgbClr val="FFFFFF"/>
              </a:solidFill>
              <a:effectLst/>
              <a:uLnTx/>
              <a:uFillTx/>
              <a:latin typeface="思源黑体 CN Regular" charset="0"/>
              <a:ea typeface="思源黑体 CN Regular" charset="0"/>
              <a:cs typeface="Arial"/>
            </a:endParaRPr>
          </a:p>
        </p:txBody>
      </p:sp>
      <p:sp>
        <p:nvSpPr>
          <p:cNvPr id="4" name="矩形: 圆角 2"/>
          <p:cNvSpPr/>
          <p:nvPr>
            <p:custDataLst>
              <p:tags r:id="rId8"/>
            </p:custDataLst>
          </p:nvPr>
        </p:nvSpPr>
        <p:spPr>
          <a:xfrm>
            <a:off x="7334885" y="2128520"/>
            <a:ext cx="3656330" cy="409575"/>
          </a:xfrm>
          <a:prstGeom prst="roundRect">
            <a:avLst>
              <a:gd name="adj" fmla="val 25405"/>
            </a:avLst>
          </a:prstGeom>
          <a:solidFill>
            <a:schemeClr val="accent3">
              <a:lumMod val="75000"/>
            </a:schemeClr>
          </a:solidFill>
          <a:ln w="12700" cap="flat" cmpd="sng" algn="ctr">
            <a:noFill/>
            <a:prstDash val="solid"/>
            <a:miter lim="800000"/>
          </a:ln>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665"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角色和责任一一对应</a:t>
            </a:r>
          </a:p>
        </p:txBody>
      </p:sp>
      <p:sp>
        <p:nvSpPr>
          <p:cNvPr id="6" name="椭圆 5"/>
          <p:cNvSpPr/>
          <p:nvPr>
            <p:custDataLst>
              <p:tags r:id="rId9"/>
            </p:custDataLst>
          </p:nvPr>
        </p:nvSpPr>
        <p:spPr>
          <a:xfrm>
            <a:off x="4783455" y="2072640"/>
            <a:ext cx="956945" cy="422910"/>
          </a:xfrm>
          <a:prstGeom prst="ellipse">
            <a:avLst/>
          </a:prstGeom>
          <a:noFill/>
          <a:ln w="57150" cap="flat" cmpd="sng" algn="ctr">
            <a:solidFill>
              <a:srgbClr val="FF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5" b="0" i="0" u="none" strike="noStrike" kern="1200" cap="none" spc="0" normalizeH="0" baseline="0" noProof="0">
              <a:ln>
                <a:noFill/>
              </a:ln>
              <a:solidFill>
                <a:srgbClr val="FFFFFF"/>
              </a:solidFill>
              <a:effectLst/>
              <a:uLnTx/>
              <a:uFillTx/>
              <a:latin typeface="思源黑体 CN Regular" charset="0"/>
              <a:ea typeface="思源黑体 CN Regular" charset="0"/>
              <a:cs typeface="Arial"/>
            </a:endParaRPr>
          </a:p>
        </p:txBody>
      </p:sp>
      <p:sp>
        <p:nvSpPr>
          <p:cNvPr id="8" name="矩形: 圆角 2"/>
          <p:cNvSpPr/>
          <p:nvPr>
            <p:custDataLst>
              <p:tags r:id="rId10"/>
            </p:custDataLst>
          </p:nvPr>
        </p:nvSpPr>
        <p:spPr>
          <a:xfrm>
            <a:off x="4121150" y="6270625"/>
            <a:ext cx="3394075" cy="483870"/>
          </a:xfrm>
          <a:prstGeom prst="roundRect">
            <a:avLst>
              <a:gd name="adj" fmla="val 25405"/>
            </a:avLst>
          </a:prstGeom>
          <a:solidFill>
            <a:schemeClr val="accent3">
              <a:lumMod val="75000"/>
            </a:schemeClr>
          </a:solidFill>
          <a:ln w="12700" cap="flat" cmpd="sng" algn="ctr">
            <a:noFill/>
            <a:prstDash val="solid"/>
            <a:miter lim="800000"/>
          </a:ln>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665"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主语：中学生</a:t>
            </a:r>
            <a:r>
              <a:rPr kumimoji="0" lang="zh-CN" altLang="en-US" sz="2665" b="1" i="0" u="none" strike="noStrike" kern="1200" cap="none" spc="0" normalizeH="0" baseline="0" noProof="0">
                <a:ln>
                  <a:noFill/>
                </a:ln>
                <a:solidFill>
                  <a:srgbClr val="FFFFFF"/>
                </a:solidFill>
                <a:effectLst/>
                <a:uLnTx/>
                <a:uFillTx/>
                <a:latin typeface="Arial" panose="020B0604020202020204" pitchFamily="34" charset="0"/>
                <a:ea typeface="黑体" panose="02010609060101010101" charset="-122"/>
                <a:cs typeface="Arial" panose="020B0604020202020204" pitchFamily="34" charset="0"/>
              </a:rPr>
              <a:t>≠国家</a:t>
            </a:r>
          </a:p>
        </p:txBody>
      </p:sp>
      <p:cxnSp>
        <p:nvCxnSpPr>
          <p:cNvPr id="10" name="直接连接符 9"/>
          <p:cNvCxnSpPr/>
          <p:nvPr>
            <p:custDataLst>
              <p:tags r:id="rId11"/>
            </p:custDataLst>
          </p:nvPr>
        </p:nvCxnSpPr>
        <p:spPr>
          <a:xfrm flipV="1">
            <a:off x="3671570" y="3258185"/>
            <a:ext cx="4835525" cy="1651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圆角 2"/>
          <p:cNvSpPr/>
          <p:nvPr>
            <p:custDataLst>
              <p:tags r:id="rId12"/>
            </p:custDataLst>
          </p:nvPr>
        </p:nvSpPr>
        <p:spPr>
          <a:xfrm>
            <a:off x="5824220" y="2463800"/>
            <a:ext cx="2968625" cy="481965"/>
          </a:xfrm>
          <a:prstGeom prst="wedgeRoundRectCallout">
            <a:avLst>
              <a:gd name="adj1" fmla="val -22812"/>
              <a:gd name="adj2" fmla="val 62516"/>
              <a:gd name="adj3" fmla="val 16667"/>
            </a:avLst>
          </a:prstGeom>
          <a:solidFill>
            <a:srgbClr val="002060"/>
          </a:solidFill>
          <a:ln w="12700" cap="flat" cmpd="sng" algn="ctr">
            <a:noFill/>
            <a:prstDash val="solid"/>
            <a:miter lim="800000"/>
          </a:ln>
          <a:effectLst>
            <a:outerShdw blurRad="50800" dist="38100" dir="5400000" algn="t" rotWithShape="0">
              <a:prstClr val="black">
                <a:alpha val="40000"/>
              </a:prstClr>
            </a:outerShdw>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付出：时间、精力；</a:t>
            </a:r>
          </a:p>
        </p:txBody>
      </p:sp>
      <p:cxnSp>
        <p:nvCxnSpPr>
          <p:cNvPr id="11" name="直接连接符 10"/>
          <p:cNvCxnSpPr/>
          <p:nvPr>
            <p:custDataLst>
              <p:tags r:id="rId13"/>
            </p:custDataLst>
          </p:nvPr>
        </p:nvCxnSpPr>
        <p:spPr>
          <a:xfrm>
            <a:off x="1085850" y="3946525"/>
            <a:ext cx="1793875" cy="889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矩形: 圆角 2"/>
          <p:cNvSpPr/>
          <p:nvPr>
            <p:custDataLst>
              <p:tags r:id="rId14"/>
            </p:custDataLst>
          </p:nvPr>
        </p:nvSpPr>
        <p:spPr>
          <a:xfrm>
            <a:off x="6025515" y="3796030"/>
            <a:ext cx="6275070" cy="481965"/>
          </a:xfrm>
          <a:prstGeom prst="wedgeRoundRectCallout">
            <a:avLst>
              <a:gd name="adj1" fmla="val -53673"/>
              <a:gd name="adj2" fmla="val 1515"/>
              <a:gd name="adj3" fmla="val 16667"/>
            </a:avLst>
          </a:prstGeom>
          <a:solidFill>
            <a:srgbClr val="002060"/>
          </a:solidFill>
          <a:ln w="12700" cap="flat" cmpd="sng" algn="ctr">
            <a:noFill/>
            <a:prstDash val="solid"/>
            <a:miter lim="800000"/>
          </a:ln>
          <a:effectLst>
            <a:outerShdw blurRad="50800" dist="38100" dir="5400000" algn="t" rotWithShape="0">
              <a:prstClr val="black">
                <a:alpha val="40000"/>
              </a:prstClr>
            </a:outerShdw>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回报：他人的认可和自我价值实现的满足感。</a:t>
            </a:r>
          </a:p>
        </p:txBody>
      </p:sp>
      <p:sp>
        <p:nvSpPr>
          <p:cNvPr id="17" name="矩形: 圆角 2"/>
          <p:cNvSpPr/>
          <p:nvPr>
            <p:custDataLst>
              <p:tags r:id="rId15"/>
            </p:custDataLst>
          </p:nvPr>
        </p:nvSpPr>
        <p:spPr>
          <a:xfrm>
            <a:off x="2487295" y="970915"/>
            <a:ext cx="2383155" cy="481965"/>
          </a:xfrm>
          <a:prstGeom prst="wedgeRoundRectCallout">
            <a:avLst>
              <a:gd name="adj1" fmla="val -29077"/>
              <a:gd name="adj2" fmla="val 58959"/>
              <a:gd name="adj3" fmla="val 16667"/>
            </a:avLst>
          </a:prstGeom>
          <a:solidFill>
            <a:srgbClr val="0070C0"/>
          </a:solidFill>
          <a:ln w="12700" cap="flat" cmpd="sng" algn="ctr">
            <a:noFill/>
            <a:prstDash val="solid"/>
            <a:miter lim="800000"/>
          </a:ln>
          <a:effectLst>
            <a:outerShdw blurRad="50800" dist="38100" dir="5400000" algn="t" rotWithShape="0">
              <a:prstClr val="black">
                <a:alpha val="40000"/>
              </a:prstClr>
            </a:outerShdw>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子女：孝敬父母</a:t>
            </a:r>
          </a:p>
        </p:txBody>
      </p:sp>
      <p:cxnSp>
        <p:nvCxnSpPr>
          <p:cNvPr id="19" name="直接连接符 18"/>
          <p:cNvCxnSpPr/>
          <p:nvPr>
            <p:custDataLst>
              <p:tags r:id="rId16"/>
            </p:custDataLst>
          </p:nvPr>
        </p:nvCxnSpPr>
        <p:spPr>
          <a:xfrm>
            <a:off x="1844040" y="1777365"/>
            <a:ext cx="2103755" cy="2413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矩形: 圆角 2"/>
          <p:cNvSpPr/>
          <p:nvPr>
            <p:custDataLst>
              <p:tags r:id="rId17"/>
            </p:custDataLst>
          </p:nvPr>
        </p:nvSpPr>
        <p:spPr>
          <a:xfrm>
            <a:off x="7837170" y="970915"/>
            <a:ext cx="4064000" cy="481965"/>
          </a:xfrm>
          <a:prstGeom prst="wedgeRoundRectCallout">
            <a:avLst>
              <a:gd name="adj1" fmla="val 12953"/>
              <a:gd name="adj2" fmla="val 66073"/>
              <a:gd name="adj3" fmla="val 16667"/>
            </a:avLst>
          </a:prstGeom>
          <a:solidFill>
            <a:srgbClr val="0070C0"/>
          </a:solidFill>
          <a:ln w="12700" cap="flat" cmpd="sng" algn="ctr">
            <a:noFill/>
            <a:prstDash val="solid"/>
            <a:miter lim="800000"/>
          </a:ln>
          <a:effectLst>
            <a:outerShdw blurRad="50800" dist="38100" dir="5400000" algn="t" rotWithShape="0">
              <a:prstClr val="black">
                <a:alpha val="40000"/>
              </a:prstClr>
            </a:outerShdw>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学生：按时上学、认真学习</a:t>
            </a:r>
          </a:p>
        </p:txBody>
      </p:sp>
      <p:cxnSp>
        <p:nvCxnSpPr>
          <p:cNvPr id="21" name="直接连接符 20"/>
          <p:cNvCxnSpPr/>
          <p:nvPr>
            <p:custDataLst>
              <p:tags r:id="rId18"/>
            </p:custDataLst>
          </p:nvPr>
        </p:nvCxnSpPr>
        <p:spPr>
          <a:xfrm>
            <a:off x="10293985" y="1788795"/>
            <a:ext cx="624205" cy="381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矩形: 圆角 2"/>
          <p:cNvSpPr/>
          <p:nvPr>
            <p:custDataLst>
              <p:tags r:id="rId19"/>
            </p:custDataLst>
          </p:nvPr>
        </p:nvSpPr>
        <p:spPr>
          <a:xfrm>
            <a:off x="8683625" y="4364990"/>
            <a:ext cx="3508375" cy="409575"/>
          </a:xfrm>
          <a:prstGeom prst="roundRect">
            <a:avLst>
              <a:gd name="adj" fmla="val 25405"/>
            </a:avLst>
          </a:prstGeom>
          <a:solidFill>
            <a:schemeClr val="accent3">
              <a:lumMod val="75000"/>
            </a:schemeClr>
          </a:solidFill>
          <a:ln w="12700" cap="flat" cmpd="sng" algn="ctr">
            <a:noFill/>
            <a:prstDash val="solid"/>
            <a:miter lim="800000"/>
          </a:ln>
          <a:effectLst/>
        </p:spPr>
        <p:txBody>
          <a:bodyPr vert="horz" rtlCol="0" anchor="ctr"/>
          <a:lstStyle/>
          <a:p>
            <a:pPr marL="0" marR="0" lvl="0" indent="0" algn="ctr" defTabSz="1219200" rtl="0" eaLnBrk="1" fontAlgn="base" latinLnBrk="0" hangingPunct="1">
              <a:lnSpc>
                <a:spcPct val="100000"/>
              </a:lnSpc>
              <a:spcBef>
                <a:spcPct val="0"/>
              </a:spcBef>
              <a:spcAft>
                <a:spcPct val="0"/>
              </a:spcAft>
              <a:buClrTx/>
              <a:buSzTx/>
              <a:buFontTx/>
              <a:buNone/>
              <a:tabLst/>
              <a:defRPr/>
            </a:pPr>
            <a:r>
              <a:rPr kumimoji="0" lang="zh-CN" altLang="en-US" sz="2665"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付出和代价一一对应</a:t>
            </a:r>
          </a:p>
        </p:txBody>
      </p:sp>
      <p:sp>
        <p:nvSpPr>
          <p:cNvPr id="23" name="椭圆 22"/>
          <p:cNvSpPr/>
          <p:nvPr>
            <p:custDataLst>
              <p:tags r:id="rId20"/>
            </p:custDataLst>
          </p:nvPr>
        </p:nvSpPr>
        <p:spPr>
          <a:xfrm>
            <a:off x="5532120" y="4349115"/>
            <a:ext cx="956945" cy="422910"/>
          </a:xfrm>
          <a:prstGeom prst="ellipse">
            <a:avLst/>
          </a:prstGeom>
          <a:noFill/>
          <a:ln w="57150" cap="flat" cmpd="sng" algn="ctr">
            <a:solidFill>
              <a:srgbClr val="FF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5" b="0" i="0" u="none" strike="noStrike" kern="1200" cap="none" spc="0" normalizeH="0" baseline="0" noProof="0">
              <a:ln>
                <a:noFill/>
              </a:ln>
              <a:solidFill>
                <a:srgbClr val="FFFFFF"/>
              </a:solidFill>
              <a:effectLst/>
              <a:uLnTx/>
              <a:uFillTx/>
              <a:latin typeface="思源黑体 CN Regular" charset="0"/>
              <a:ea typeface="思源黑体 CN Regular" charset="0"/>
              <a:cs typeface="Arial"/>
            </a:endParaRPr>
          </a:p>
        </p:txBody>
      </p:sp>
      <p:sp>
        <p:nvSpPr>
          <p:cNvPr id="24" name="椭圆 23"/>
          <p:cNvSpPr/>
          <p:nvPr>
            <p:custDataLst>
              <p:tags r:id="rId21"/>
            </p:custDataLst>
          </p:nvPr>
        </p:nvSpPr>
        <p:spPr>
          <a:xfrm>
            <a:off x="7423150" y="4351655"/>
            <a:ext cx="956945" cy="422910"/>
          </a:xfrm>
          <a:prstGeom prst="ellipse">
            <a:avLst/>
          </a:prstGeom>
          <a:noFill/>
          <a:ln w="57150" cap="flat" cmpd="sng" algn="ctr">
            <a:solidFill>
              <a:srgbClr val="FF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5" b="0" i="0" u="none" strike="noStrike" kern="1200" cap="none" spc="0" normalizeH="0" baseline="0" noProof="0">
              <a:ln>
                <a:noFill/>
              </a:ln>
              <a:solidFill>
                <a:srgbClr val="FFFFFF"/>
              </a:solidFill>
              <a:effectLst/>
              <a:uLnTx/>
              <a:uFillTx/>
              <a:latin typeface="思源黑体 CN Regular" charset="0"/>
              <a:ea typeface="思源黑体 CN Regular" charset="0"/>
              <a:cs typeface="Arial"/>
            </a:endParaRPr>
          </a:p>
        </p:txBody>
      </p:sp>
      <p:cxnSp>
        <p:nvCxnSpPr>
          <p:cNvPr id="25" name="直接连接符 24"/>
          <p:cNvCxnSpPr/>
          <p:nvPr>
            <p:custDataLst>
              <p:tags r:id="rId22"/>
            </p:custDataLst>
          </p:nvPr>
        </p:nvCxnSpPr>
        <p:spPr>
          <a:xfrm flipV="1">
            <a:off x="3385185" y="3956685"/>
            <a:ext cx="2865120" cy="3556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3"/>
            </p:custDataLst>
          </p:nvPr>
        </p:nvCxnSpPr>
        <p:spPr>
          <a:xfrm>
            <a:off x="2327275" y="6147435"/>
            <a:ext cx="1793875" cy="889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4"/>
            </p:custDataLst>
          </p:nvPr>
        </p:nvCxnSpPr>
        <p:spPr>
          <a:xfrm flipV="1">
            <a:off x="6586220" y="6166485"/>
            <a:ext cx="1148080" cy="1397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矩形: 圆角 2"/>
          <p:cNvSpPr/>
          <p:nvPr>
            <p:custDataLst>
              <p:tags r:id="rId25"/>
            </p:custDataLst>
          </p:nvPr>
        </p:nvSpPr>
        <p:spPr>
          <a:xfrm>
            <a:off x="7977505" y="5901690"/>
            <a:ext cx="3329305" cy="483870"/>
          </a:xfrm>
          <a:prstGeom prst="roundRect">
            <a:avLst>
              <a:gd name="adj" fmla="val 25405"/>
            </a:avLst>
          </a:prstGeom>
          <a:solidFill>
            <a:srgbClr val="7030A0"/>
          </a:solidFill>
          <a:ln w="12700" cap="flat" cmpd="sng" algn="ctr">
            <a:noFill/>
            <a:prstDash val="solid"/>
            <a:miter lim="800000"/>
          </a:ln>
          <a:effectLst/>
        </p:spPr>
        <p:txBody>
          <a:bodyPr vert="horz" rtlCol="0" anchor="ctr"/>
          <a:lstStyle/>
          <a:p>
            <a:pPr marL="0" marR="0" lvl="0" indent="0" algn="l" defTabSz="1219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a:rPr>
              <a:t>如何服务、奉献社会？</a:t>
            </a:r>
            <a:endParaRPr kumimoji="0" lang="zh-CN" altLang="en-US" sz="2400" b="1"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Arial" panose="020B0604020202020204" pitchFamily="34" charset="0"/>
            </a:endParaRPr>
          </a:p>
        </p:txBody>
      </p:sp>
      <p:sp>
        <p:nvSpPr>
          <p:cNvPr id="14" name="副标题"/>
          <p:cNvSpPr>
            <a:spLocks noGrp="1"/>
          </p:cNvSpPr>
          <p:nvPr>
            <p:custDataLst>
              <p:tags r:id="rId26"/>
            </p:custDataLst>
          </p:nvPr>
        </p:nvSpPr>
        <p:spPr>
          <a:xfrm>
            <a:off x="608965" y="76835"/>
            <a:ext cx="667004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黑体" panose="02010609060101010101" charset="-122"/>
                <a:sym typeface="汉仪书宋二简" panose="02010600000101010101"/>
              </a:rPr>
              <a:t>典型例题</a:t>
            </a:r>
            <a:r>
              <a:rPr kumimoji="0" lang="en-US" altLang="zh-CN" sz="2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黑体" panose="02010609060101010101" charset="-122"/>
                <a:sym typeface="汉仪书宋二简" panose="02010600000101010101"/>
              </a:rPr>
              <a:t>--</a:t>
            </a:r>
            <a:r>
              <a:rPr kumimoji="0" lang="zh-CN" altLang="en-US" sz="2800" b="1" i="0" u="none" strike="noStrike" kern="1200" cap="none" spc="0" normalizeH="0" baseline="0" noProof="0">
                <a:ln>
                  <a:noFill/>
                </a:ln>
                <a:solidFill>
                  <a:srgbClr val="C00000"/>
                </a:solidFill>
                <a:effectLst/>
                <a:uLnTx/>
                <a:uFillTx/>
                <a:latin typeface="华文行楷" panose="02010800040101010101" charset="-122"/>
                <a:ea typeface="华文行楷" panose="02010800040101010101" charset="-122"/>
                <a:cs typeface="华文行楷" panose="02010800040101010101" charset="-122"/>
                <a:sym typeface="汉仪书宋二简" panose="02010600000101010101"/>
              </a:rPr>
              <a:t>考点：责任、奉献</a:t>
            </a:r>
          </a:p>
        </p:txBody>
      </p:sp>
    </p:spTree>
    <p:custDataLst>
      <p:tags r:id="rId1"/>
    </p:custDataLst>
    <p:extLst>
      <p:ext uri="{BB962C8B-B14F-4D97-AF65-F5344CB8AC3E}">
        <p14:creationId xmlns:p14="http://schemas.microsoft.com/office/powerpoint/2010/main" val="37971009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500"/>
                                        <p:tgtEl>
                                          <p:spTgt spid="1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arn(inVertical)">
                                      <p:cBhvr>
                                        <p:cTn id="36" dur="500"/>
                                        <p:tgtEl>
                                          <p:spTgt spid="23"/>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p:tgtEl>
                                          <p:spTgt spid="15"/>
                                        </p:tgtEl>
                                        <p:attrNameLst>
                                          <p:attrName>ppt_y</p:attrName>
                                        </p:attrNameLst>
                                      </p:cBhvr>
                                      <p:tavLst>
                                        <p:tav tm="0">
                                          <p:val>
                                            <p:strVal val="#ppt_y+#ppt_h*1.125000"/>
                                          </p:val>
                                        </p:tav>
                                        <p:tav tm="100000">
                                          <p:val>
                                            <p:strVal val="#ppt_y"/>
                                          </p:val>
                                        </p:tav>
                                      </p:tavLst>
                                    </p:anim>
                                    <p:animEffect transition="in" filter="wipe(up)">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barn(inVertical)">
                                      <p:cBhvr>
                                        <p:cTn id="58" dur="500"/>
                                        <p:tgtEl>
                                          <p:spTgt spid="11"/>
                                        </p:tgtEl>
                                      </p:cBhvr>
                                    </p:animEffect>
                                  </p:childTnLst>
                                </p:cTn>
                              </p:par>
                              <p:par>
                                <p:cTn id="59" presetID="16" presetClass="entr" presetSubtype="21"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barn(inVertical)">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ppt_y</p:attrName>
                                        </p:attrNameLst>
                                      </p:cBhvr>
                                      <p:tavLst>
                                        <p:tav tm="0">
                                          <p:val>
                                            <p:strVal val="#ppt_y+#ppt_h*1.125000"/>
                                          </p:val>
                                        </p:tav>
                                        <p:tav tm="100000">
                                          <p:val>
                                            <p:strVal val="#ppt_y"/>
                                          </p:val>
                                        </p:tav>
                                      </p:tavLst>
                                    </p:anim>
                                    <p:animEffect transition="in" filter="wipe(up)">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barn(inVertical)">
                                      <p:cBhvr>
                                        <p:cTn id="72" dur="500"/>
                                        <p:tgtEl>
                                          <p:spTgt spid="3"/>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additive="base">
                                        <p:cTn id="77" dur="500"/>
                                        <p:tgtEl>
                                          <p:spTgt spid="8"/>
                                        </p:tgtEl>
                                        <p:attrNameLst>
                                          <p:attrName>ppt_y</p:attrName>
                                        </p:attrNameLst>
                                      </p:cBhvr>
                                      <p:tavLst>
                                        <p:tav tm="0">
                                          <p:val>
                                            <p:strVal val="#ppt_y+#ppt_h*1.125000"/>
                                          </p:val>
                                        </p:tav>
                                        <p:tav tm="100000">
                                          <p:val>
                                            <p:strVal val="#ppt_y"/>
                                          </p:val>
                                        </p:tav>
                                      </p:tavLst>
                                    </p:anim>
                                    <p:animEffect transition="in" filter="wipe(up)">
                                      <p:cBhvr>
                                        <p:cTn id="78" dur="500"/>
                                        <p:tgtEl>
                                          <p:spTgt spid="8"/>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barn(inVertical)">
                                      <p:cBhvr>
                                        <p:cTn id="83" dur="500"/>
                                        <p:tgtEl>
                                          <p:spTgt spid="26"/>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barn(inVertical)">
                                      <p:cBhvr>
                                        <p:cTn id="88" dur="5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12" presetClass="entr" presetSubtype="4" fill="hold" grpId="0" nodeType="click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500"/>
                                        <p:tgtEl>
                                          <p:spTgt spid="29"/>
                                        </p:tgtEl>
                                        <p:attrNameLst>
                                          <p:attrName>ppt_y</p:attrName>
                                        </p:attrNameLst>
                                      </p:cBhvr>
                                      <p:tavLst>
                                        <p:tav tm="0">
                                          <p:val>
                                            <p:strVal val="#ppt_y+#ppt_h*1.125000"/>
                                          </p:val>
                                        </p:tav>
                                        <p:tav tm="100000">
                                          <p:val>
                                            <p:strVal val="#ppt_y"/>
                                          </p:val>
                                        </p:tav>
                                      </p:tavLst>
                                    </p:anim>
                                    <p:animEffect transition="in" filter="wipe(up)">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animBg="1"/>
      <p:bldP spid="4" grpId="0" animBg="1"/>
      <p:bldP spid="6" grpId="0" animBg="1"/>
      <p:bldP spid="8" grpId="0" animBg="1"/>
      <p:bldP spid="15" grpId="0" animBg="1"/>
      <p:bldP spid="12" grpId="0" animBg="1"/>
      <p:bldP spid="17" grpId="0" animBg="1"/>
      <p:bldP spid="20" grpId="0" animBg="1"/>
      <p:bldP spid="22" grpId="0" animBg="1"/>
      <p:bldP spid="23" grpId="0" animBg="1"/>
      <p:bldP spid="24" grpId="0" animBg="1"/>
      <p:bldP spid="2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p:cNvSpPr>
            <a:spLocks noGrp="1"/>
          </p:cNvSpPr>
          <p:nvPr>
            <p:ph type="ctrTitle" idx="4294967295"/>
            <p:custDataLst>
              <p:tags r:id="rId2"/>
            </p:custDataLst>
          </p:nvPr>
        </p:nvSpPr>
        <p:spPr>
          <a:xfrm>
            <a:off x="603250" y="1497330"/>
            <a:ext cx="8470900" cy="1648460"/>
          </a:xfrm>
          <a:prstGeom prst="rect">
            <a:avLst/>
          </a:prstGeom>
        </p:spPr>
        <p:txBody>
          <a:bodyPr>
            <a:normAutofit fontScale="90000"/>
          </a:bodyPr>
          <a:lstStyle/>
          <a:p>
            <a:pPr marL="0" indent="0" algn="ctr">
              <a:lnSpc>
                <a:spcPct val="150000"/>
              </a:lnSpc>
              <a:spcBef>
                <a:spcPct val="0"/>
              </a:spcBef>
              <a:spcAft>
                <a:spcPct val="0"/>
              </a:spcAft>
              <a:buSzTx/>
            </a:pPr>
            <a:r>
              <a:rPr lang="zh-CN" altLang="en-US" sz="5400" b="1">
                <a:latin typeface="微软雅黑" panose="020B0503020204020204" charset="-122"/>
                <a:ea typeface="微软雅黑" panose="020B0503020204020204" charset="-122"/>
                <a:sym typeface="汉仪书宋二简" panose="02010600000101010101"/>
              </a:rPr>
              <a:t>第三单元：勇担</a:t>
            </a:r>
            <a:r>
              <a:rPr lang="zh-CN" altLang="en-US" sz="66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汉仪书宋二简" panose="02010600000101010101"/>
              </a:rPr>
              <a:t>社会责任</a:t>
            </a:r>
          </a:p>
        </p:txBody>
      </p:sp>
      <p:sp>
        <p:nvSpPr>
          <p:cNvPr id="18" name="副标题"/>
          <p:cNvSpPr>
            <a:spLocks noGrp="1"/>
          </p:cNvSpPr>
          <p:nvPr>
            <p:ph type="subTitle" idx="4294967295"/>
            <p:custDataLst>
              <p:tags r:id="rId3"/>
            </p:custDataLst>
          </p:nvPr>
        </p:nvSpPr>
        <p:spPr>
          <a:xfrm>
            <a:off x="603250" y="76835"/>
            <a:ext cx="6424295" cy="533400"/>
          </a:xfrm>
          <a:prstGeom prst="rect">
            <a:avLst/>
          </a:prstGeom>
        </p:spPr>
        <p:txBody>
          <a:bodyPr>
            <a:normAutofit fontScale="92500" lnSpcReduction="10000"/>
          </a:bodyPr>
          <a:lstStyle/>
          <a:p>
            <a:pPr marL="0" indent="0" algn="l">
              <a:lnSpc>
                <a:spcPct val="100000"/>
              </a:lnSpc>
              <a:spcBef>
                <a:spcPts val="1000"/>
              </a:spcBef>
              <a:spcAft>
                <a:spcPct val="0"/>
              </a:spcAft>
              <a:buSzTx/>
              <a:buNone/>
            </a:pPr>
            <a:r>
              <a:rPr lang="zh-CN" altLang="en-US" sz="3200" b="1">
                <a:solidFill>
                  <a:srgbClr val="002060"/>
                </a:solidFill>
                <a:uFillTx/>
                <a:latin typeface="黑体" panose="02010609060101010101" charset="-122"/>
                <a:ea typeface="黑体" panose="02010609060101010101" charset="-122"/>
                <a:cs typeface="黑体" panose="02010609060101010101" charset="-122"/>
                <a:sym typeface="汉仪书宋二简" panose="02010600000101010101"/>
              </a:rPr>
              <a:t>八年级道德与法治上学期期末复习</a:t>
            </a:r>
          </a:p>
        </p:txBody>
      </p:sp>
      <p:sp>
        <p:nvSpPr>
          <p:cNvPr id="13" name="矩形 7"/>
          <p:cNvSpPr/>
          <p:nvPr userDrawn="1">
            <p:custDataLst>
              <p:tags r:id="rId4"/>
            </p:custDataLst>
          </p:nvPr>
        </p:nvSpPr>
        <p:spPr>
          <a:xfrm>
            <a:off x="0" y="76670"/>
            <a:ext cx="452245" cy="45720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5"/>
            </p:custDataLst>
          </p:nvPr>
        </p:nvSpPr>
        <p:spPr>
          <a:xfrm>
            <a:off x="351572" y="76670"/>
            <a:ext cx="320040" cy="45720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cxnSp>
        <p:nvCxnSpPr>
          <p:cNvPr id="3" name="直接连接符 2"/>
          <p:cNvCxnSpPr/>
          <p:nvPr userDrawn="1">
            <p:custDataLst>
              <p:tags r:id="rId6"/>
            </p:custDataLst>
          </p:nvPr>
        </p:nvCxnSpPr>
        <p:spPr>
          <a:xfrm>
            <a:off x="0" y="631438"/>
            <a:ext cx="9323705" cy="1016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7"/>
            </p:custDataLst>
          </p:nvPr>
        </p:nvSpPr>
        <p:spPr>
          <a:xfrm>
            <a:off x="10018395" y="1811020"/>
            <a:ext cx="4064000" cy="914400"/>
          </a:xfrm>
          <a:prstGeom prst="rect">
            <a:avLst/>
          </a:prstGeom>
          <a:noFill/>
        </p:spPr>
        <p:txBody>
          <a:bodyPr wrap="square" rtlCol="0">
            <a:normAutofit/>
          </a:bodyPr>
          <a:lstStyle/>
          <a:p>
            <a:pPr algn="l">
              <a:lnSpc>
                <a:spcPct val="140000"/>
              </a:lnSpc>
            </a:pPr>
            <a:endParaRPr lang="zh-CN" altLang="en-US" sz="2400" kern="100">
              <a:effectLst/>
              <a:latin typeface="汉仪书宋二简" panose="02010600000101010101"/>
              <a:ea typeface="汉仪书宋二简" panose="02010600000101010101"/>
              <a:cs typeface="江城圆体 400W" panose="020B0500000000000000" pitchFamily="34" charset="-122"/>
              <a:sym typeface="汉仪书宋二简" panose="02010600000101010101"/>
            </a:endParaRPr>
          </a:p>
        </p:txBody>
      </p:sp>
      <p:pic>
        <p:nvPicPr>
          <p:cNvPr id="25" name="图片 24"/>
          <p:cNvPicPr>
            <a:picLocks noChangeAspect="1"/>
          </p:cNvPicPr>
          <p:nvPr userDrawn="1">
            <p:custDataLst>
              <p:tags r:id="rId8"/>
            </p:custDataLst>
          </p:nvPr>
        </p:nvPicPr>
        <p:blipFill>
          <a:blip r:embed="rId26"/>
          <a:srcRect b="38505"/>
          <a:stretch>
            <a:fillRect/>
          </a:stretch>
        </p:blipFill>
        <p:spPr>
          <a:xfrm>
            <a:off x="194" y="5759522"/>
            <a:ext cx="1383912" cy="1098478"/>
          </a:xfrm>
          <a:custGeom>
            <a:avLst/>
            <a:gdLst>
              <a:gd name="connsiteX0" fmla="*/ 0 w 1383912"/>
              <a:gd name="connsiteY0" fmla="*/ 0 h 1098478"/>
              <a:gd name="connsiteX1" fmla="*/ 1383912 w 1383912"/>
              <a:gd name="connsiteY1" fmla="*/ 0 h 1098478"/>
              <a:gd name="connsiteX2" fmla="*/ 1383912 w 1383912"/>
              <a:gd name="connsiteY2" fmla="*/ 1098478 h 1098478"/>
              <a:gd name="connsiteX3" fmla="*/ 0 w 1383912"/>
              <a:gd name="connsiteY3" fmla="*/ 1098478 h 1098478"/>
            </a:gdLst>
            <a:ahLst/>
            <a:cxnLst>
              <a:cxn ang="0">
                <a:pos x="connsiteX0" y="connsiteY0"/>
              </a:cxn>
              <a:cxn ang="0">
                <a:pos x="connsiteX1" y="connsiteY1"/>
              </a:cxn>
              <a:cxn ang="0">
                <a:pos x="connsiteX2" y="connsiteY2"/>
              </a:cxn>
              <a:cxn ang="0">
                <a:pos x="connsiteX3" y="connsiteY3"/>
              </a:cxn>
            </a:cxnLst>
            <a:rect l="l" t="t" r="r" b="b"/>
            <a:pathLst>
              <a:path w="1383912" h="1098478">
                <a:moveTo>
                  <a:pt x="0" y="0"/>
                </a:moveTo>
                <a:lnTo>
                  <a:pt x="1383912" y="0"/>
                </a:lnTo>
                <a:lnTo>
                  <a:pt x="1383912" y="1098478"/>
                </a:lnTo>
                <a:lnTo>
                  <a:pt x="0" y="1098478"/>
                </a:lnTo>
                <a:close/>
              </a:path>
            </a:pathLst>
          </a:custGeom>
        </p:spPr>
      </p:pic>
      <p:grpSp>
        <p:nvGrpSpPr>
          <p:cNvPr id="4" name="组合 3"/>
          <p:cNvGrpSpPr/>
          <p:nvPr/>
        </p:nvGrpSpPr>
        <p:grpSpPr>
          <a:xfrm>
            <a:off x="1785620" y="4001135"/>
            <a:ext cx="7099300" cy="1200150"/>
            <a:chOff x="2812" y="6301"/>
            <a:chExt cx="11180" cy="1890"/>
          </a:xfrm>
        </p:grpSpPr>
        <p:grpSp>
          <p:nvGrpSpPr>
            <p:cNvPr id="16" name="组合 15"/>
            <p:cNvGrpSpPr/>
            <p:nvPr>
              <p:custDataLst>
                <p:tags r:id="rId15"/>
              </p:custDataLst>
            </p:nvPr>
          </p:nvGrpSpPr>
          <p:grpSpPr>
            <a:xfrm>
              <a:off x="3536" y="6301"/>
              <a:ext cx="10456" cy="1890"/>
              <a:chOff x="412" y="8698"/>
              <a:chExt cx="10456" cy="1890"/>
            </a:xfrm>
          </p:grpSpPr>
          <p:grpSp>
            <p:nvGrpSpPr>
              <p:cNvPr id="12" name="组合 11"/>
              <p:cNvGrpSpPr/>
              <p:nvPr>
                <p:custDataLst>
                  <p:tags r:id="rId17"/>
                </p:custDataLst>
              </p:nvPr>
            </p:nvGrpSpPr>
            <p:grpSpPr>
              <a:xfrm>
                <a:off x="3087" y="8698"/>
                <a:ext cx="7781" cy="1890"/>
                <a:chOff x="1157" y="7328"/>
                <a:chExt cx="7781" cy="1890"/>
              </a:xfrm>
            </p:grpSpPr>
            <p:sp>
              <p:nvSpPr>
                <p:cNvPr id="23" name="文本框 22"/>
                <p:cNvSpPr txBox="1"/>
                <p:nvPr>
                  <p:custDataLst>
                    <p:tags r:id="rId20"/>
                  </p:custDataLst>
                </p:nvPr>
              </p:nvSpPr>
              <p:spPr>
                <a:xfrm>
                  <a:off x="1157" y="7328"/>
                  <a:ext cx="2402" cy="1890"/>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rPr>
                    <a:t>知识构建</a:t>
                  </a:r>
                </a:p>
              </p:txBody>
            </p:sp>
            <p:sp>
              <p:nvSpPr>
                <p:cNvPr id="24" name="文本框 23"/>
                <p:cNvSpPr txBox="1"/>
                <p:nvPr>
                  <p:custDataLst>
                    <p:tags r:id="rId21"/>
                  </p:custDataLst>
                </p:nvPr>
              </p:nvSpPr>
              <p:spPr>
                <a:xfrm>
                  <a:off x="3876" y="7328"/>
                  <a:ext cx="2402" cy="1890"/>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rPr>
                    <a:t>解读情境</a:t>
                  </a:r>
                </a:p>
              </p:txBody>
            </p:sp>
            <p:sp>
              <p:nvSpPr>
                <p:cNvPr id="9" name="文本框 8"/>
                <p:cNvSpPr txBox="1"/>
                <p:nvPr>
                  <p:custDataLst>
                    <p:tags r:id="rId22"/>
                  </p:custDataLst>
                </p:nvPr>
              </p:nvSpPr>
              <p:spPr>
                <a:xfrm>
                  <a:off x="6538" y="7328"/>
                  <a:ext cx="2400" cy="1890"/>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cs typeface="+mn-lt"/>
                    </a:rPr>
                    <a:t>错题回顾</a:t>
                  </a:r>
                </a:p>
              </p:txBody>
            </p:sp>
            <p:sp>
              <p:nvSpPr>
                <p:cNvPr id="26" name="五角星 25"/>
                <p:cNvSpPr/>
                <p:nvPr>
                  <p:custDataLst>
                    <p:tags r:id="rId23"/>
                  </p:custDataLst>
                </p:nvPr>
              </p:nvSpPr>
              <p:spPr>
                <a:xfrm>
                  <a:off x="6028" y="7420"/>
                  <a:ext cx="567" cy="567"/>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a:p>
              </p:txBody>
            </p:sp>
            <p:sp>
              <p:nvSpPr>
                <p:cNvPr id="27" name="五角星 26"/>
                <p:cNvSpPr/>
                <p:nvPr>
                  <p:custDataLst>
                    <p:tags r:id="rId24"/>
                  </p:custDataLst>
                </p:nvPr>
              </p:nvSpPr>
              <p:spPr>
                <a:xfrm>
                  <a:off x="3364" y="7399"/>
                  <a:ext cx="567" cy="567"/>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a:p>
              </p:txBody>
            </p:sp>
          </p:grpSp>
          <p:sp>
            <p:nvSpPr>
              <p:cNvPr id="10" name="文本框 9"/>
              <p:cNvSpPr txBox="1"/>
              <p:nvPr>
                <p:custDataLst>
                  <p:tags r:id="rId18"/>
                </p:custDataLst>
              </p:nvPr>
            </p:nvSpPr>
            <p:spPr>
              <a:xfrm>
                <a:off x="412" y="8698"/>
                <a:ext cx="2402" cy="1890"/>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rPr>
                  <a:t>重点难点</a:t>
                </a:r>
              </a:p>
            </p:txBody>
          </p:sp>
          <p:sp>
            <p:nvSpPr>
              <p:cNvPr id="14" name="五角星 13"/>
              <p:cNvSpPr/>
              <p:nvPr>
                <p:custDataLst>
                  <p:tags r:id="rId19"/>
                </p:custDataLst>
              </p:nvPr>
            </p:nvSpPr>
            <p:spPr>
              <a:xfrm>
                <a:off x="2580" y="8769"/>
                <a:ext cx="567" cy="567"/>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dirty="0"/>
              </a:p>
            </p:txBody>
          </p:sp>
        </p:grpSp>
        <p:sp>
          <p:nvSpPr>
            <p:cNvPr id="2" name="五角星 1"/>
            <p:cNvSpPr/>
            <p:nvPr>
              <p:custDataLst>
                <p:tags r:id="rId16"/>
              </p:custDataLst>
            </p:nvPr>
          </p:nvSpPr>
          <p:spPr>
            <a:xfrm>
              <a:off x="2812" y="6393"/>
              <a:ext cx="567" cy="567"/>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a:p>
          </p:txBody>
        </p:sp>
      </p:grpSp>
      <p:sp>
        <p:nvSpPr>
          <p:cNvPr id="6" name="文本框 5">
            <a:extLst>
              <a:ext uri="{FF2B5EF4-FFF2-40B4-BE49-F238E27FC236}">
                <a16:creationId xmlns:a16="http://schemas.microsoft.com/office/drawing/2014/main" id="{7152B72F-5067-870E-08C6-480C63EDE65F}"/>
              </a:ext>
            </a:extLst>
          </p:cNvPr>
          <p:cNvSpPr txBox="1"/>
          <p:nvPr>
            <p:custDataLst>
              <p:tags r:id="rId9"/>
            </p:custDataLst>
          </p:nvPr>
        </p:nvSpPr>
        <p:spPr>
          <a:xfrm>
            <a:off x="603250" y="4001135"/>
            <a:ext cx="1525270" cy="1200329"/>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rPr>
              <a:t>复习目标</a:t>
            </a:r>
          </a:p>
        </p:txBody>
      </p:sp>
      <p:sp>
        <p:nvSpPr>
          <p:cNvPr id="11" name="五角星 13">
            <a:extLst>
              <a:ext uri="{FF2B5EF4-FFF2-40B4-BE49-F238E27FC236}">
                <a16:creationId xmlns:a16="http://schemas.microsoft.com/office/drawing/2014/main" id="{28A7C796-6613-9C95-F880-E42708AFAA9C}"/>
              </a:ext>
            </a:extLst>
          </p:cNvPr>
          <p:cNvSpPr/>
          <p:nvPr>
            <p:custDataLst>
              <p:tags r:id="rId10"/>
            </p:custDataLst>
          </p:nvPr>
        </p:nvSpPr>
        <p:spPr>
          <a:xfrm>
            <a:off x="8575245" y="4059555"/>
            <a:ext cx="360045" cy="360045"/>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dirty="0"/>
          </a:p>
        </p:txBody>
      </p:sp>
      <p:sp>
        <p:nvSpPr>
          <p:cNvPr id="15" name="五角星 13">
            <a:extLst>
              <a:ext uri="{FF2B5EF4-FFF2-40B4-BE49-F238E27FC236}">
                <a16:creationId xmlns:a16="http://schemas.microsoft.com/office/drawing/2014/main" id="{3A36BE8F-6BC9-58BD-6D87-8D0FD331418C}"/>
              </a:ext>
            </a:extLst>
          </p:cNvPr>
          <p:cNvSpPr/>
          <p:nvPr>
            <p:custDataLst>
              <p:tags r:id="rId11"/>
            </p:custDataLst>
          </p:nvPr>
        </p:nvSpPr>
        <p:spPr>
          <a:xfrm>
            <a:off x="226122" y="4032778"/>
            <a:ext cx="360045" cy="360045"/>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dirty="0"/>
          </a:p>
        </p:txBody>
      </p:sp>
      <p:sp>
        <p:nvSpPr>
          <p:cNvPr id="19" name="文本框 18">
            <a:extLst>
              <a:ext uri="{FF2B5EF4-FFF2-40B4-BE49-F238E27FC236}">
                <a16:creationId xmlns:a16="http://schemas.microsoft.com/office/drawing/2014/main" id="{8ED0AFC5-7076-7590-2B00-B522516FEEC2}"/>
              </a:ext>
            </a:extLst>
          </p:cNvPr>
          <p:cNvSpPr txBox="1"/>
          <p:nvPr>
            <p:custDataLst>
              <p:tags r:id="rId12"/>
            </p:custDataLst>
          </p:nvPr>
        </p:nvSpPr>
        <p:spPr>
          <a:xfrm>
            <a:off x="9074150" y="4001135"/>
            <a:ext cx="1525270" cy="1200329"/>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rPr>
              <a:t>自主命题</a:t>
            </a:r>
          </a:p>
        </p:txBody>
      </p:sp>
      <p:sp>
        <p:nvSpPr>
          <p:cNvPr id="7" name="五角星 13">
            <a:extLst>
              <a:ext uri="{FF2B5EF4-FFF2-40B4-BE49-F238E27FC236}">
                <a16:creationId xmlns:a16="http://schemas.microsoft.com/office/drawing/2014/main" id="{9EB9CADC-EEE7-9631-D41B-F94B61F7CFAF}"/>
              </a:ext>
            </a:extLst>
          </p:cNvPr>
          <p:cNvSpPr/>
          <p:nvPr>
            <p:custDataLst>
              <p:tags r:id="rId13"/>
            </p:custDataLst>
          </p:nvPr>
        </p:nvSpPr>
        <p:spPr>
          <a:xfrm>
            <a:off x="10226357" y="4059555"/>
            <a:ext cx="360045" cy="360045"/>
          </a:xfrm>
          <a:prstGeom prst="star5">
            <a:avLst/>
          </a:prstGeom>
          <a:solidFill>
            <a:srgbClr val="FFC00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600" dirty="0"/>
          </a:p>
        </p:txBody>
      </p:sp>
      <p:sp>
        <p:nvSpPr>
          <p:cNvPr id="20" name="文本框 19">
            <a:extLst>
              <a:ext uri="{FF2B5EF4-FFF2-40B4-BE49-F238E27FC236}">
                <a16:creationId xmlns:a16="http://schemas.microsoft.com/office/drawing/2014/main" id="{9C501C3F-7229-98B8-8887-5659B56387DF}"/>
              </a:ext>
            </a:extLst>
          </p:cNvPr>
          <p:cNvSpPr txBox="1"/>
          <p:nvPr>
            <p:custDataLst>
              <p:tags r:id="rId14"/>
            </p:custDataLst>
          </p:nvPr>
        </p:nvSpPr>
        <p:spPr>
          <a:xfrm>
            <a:off x="10666730" y="4032778"/>
            <a:ext cx="1525270" cy="1200329"/>
          </a:xfrm>
          <a:prstGeom prst="rect">
            <a:avLst/>
          </a:prstGeom>
          <a:noFill/>
        </p:spPr>
        <p:txBody>
          <a:bodyPr wrap="square" rtlCol="0">
            <a:spAutoFit/>
          </a:bodyPr>
          <a:lstStyle/>
          <a:p>
            <a:pPr algn="l"/>
            <a:r>
              <a:rPr lang="zh-CN" altLang="en-US" sz="3600" b="1" dirty="0">
                <a:solidFill>
                  <a:srgbClr val="C00000"/>
                </a:solidFill>
                <a:latin typeface="微软雅黑" panose="020B0503020204020204" charset="-122"/>
                <a:ea typeface="微软雅黑" panose="020B0503020204020204" charset="-122"/>
              </a:rPr>
              <a:t>当堂训练</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custDataLst>
              <p:tags r:id="rId1"/>
            </p:custDataLst>
          </p:nvPr>
        </p:nvGrpSpPr>
        <p:grpSpPr>
          <a:xfrm>
            <a:off x="11334750" y="5612130"/>
            <a:ext cx="668020" cy="1033145"/>
            <a:chOff x="11987" y="8380"/>
            <a:chExt cx="1052" cy="1627"/>
          </a:xfrm>
        </p:grpSpPr>
        <p:pic>
          <p:nvPicPr>
            <p:cNvPr id="42" name="图片 41"/>
            <p:cNvPicPr>
              <a:picLocks noChangeAspect="1"/>
            </p:cNvPicPr>
            <p:nvPr>
              <p:custDataLst>
                <p:tags r:id="rId18"/>
              </p:custDataLst>
            </p:nvPr>
          </p:nvPicPr>
          <p:blipFill>
            <a:blip r:embed="rId21" cstate="print">
              <a:extLst>
                <a:ext uri="{28A0092B-C50C-407E-A947-70E740481C1C}">
                  <a14:useLocalDpi xmlns:a14="http://schemas.microsoft.com/office/drawing/2010/main" val="0"/>
                </a:ext>
              </a:extLst>
            </a:blip>
            <a:stretch>
              <a:fillRect/>
            </a:stretch>
          </p:blipFill>
          <p:spPr>
            <a:xfrm>
              <a:off x="11987" y="8380"/>
              <a:ext cx="1051" cy="1627"/>
            </a:xfrm>
            <a:prstGeom prst="rect">
              <a:avLst/>
            </a:prstGeom>
          </p:spPr>
        </p:pic>
        <p:sp>
          <p:nvSpPr>
            <p:cNvPr id="43" name="文本框 42"/>
            <p:cNvSpPr txBox="1"/>
            <p:nvPr>
              <p:custDataLst>
                <p:tags r:id="rId19"/>
              </p:custDataLst>
            </p:nvPr>
          </p:nvSpPr>
          <p:spPr>
            <a:xfrm>
              <a:off x="12169" y="8587"/>
              <a:ext cx="870" cy="1420"/>
            </a:xfrm>
            <a:prstGeom prst="rect">
              <a:avLst/>
            </a:prstGeom>
            <a:noFill/>
          </p:spPr>
          <p:txBody>
            <a:bodyPr vert="eaVert" wrap="square" rtlCol="0">
              <a:noAutofit/>
            </a:bodyPr>
            <a:lstStyle/>
            <a:p>
              <a:r>
                <a:rPr lang="zh-CN" altLang="en-US" sz="2400" b="1" dirty="0">
                  <a:solidFill>
                    <a:schemeClr val="bg1"/>
                  </a:solidFill>
                  <a:latin typeface="华文行楷" panose="02010800040101010101" charset="-122"/>
                  <a:ea typeface="华文行楷" panose="02010800040101010101" charset="-122"/>
                </a:rPr>
                <a:t>道法</a:t>
              </a:r>
            </a:p>
          </p:txBody>
        </p:sp>
      </p:grpSp>
      <p:grpSp>
        <p:nvGrpSpPr>
          <p:cNvPr id="4" name="组合 3"/>
          <p:cNvGrpSpPr/>
          <p:nvPr>
            <p:custDataLst>
              <p:tags r:id="rId2"/>
            </p:custDataLst>
          </p:nvPr>
        </p:nvGrpSpPr>
        <p:grpSpPr>
          <a:xfrm>
            <a:off x="238079" y="404499"/>
            <a:ext cx="3077551" cy="553085"/>
            <a:chOff x="187" y="383"/>
            <a:chExt cx="3267" cy="871"/>
          </a:xfrm>
        </p:grpSpPr>
        <p:sp>
          <p:nvSpPr>
            <p:cNvPr id="7" name="矩形 6"/>
            <p:cNvSpPr/>
            <p:nvPr>
              <p:custDataLst>
                <p:tags r:id="rId7"/>
              </p:custDataLst>
            </p:nvPr>
          </p:nvSpPr>
          <p:spPr>
            <a:xfrm>
              <a:off x="872" y="383"/>
              <a:ext cx="2583" cy="871"/>
            </a:xfrm>
            <a:prstGeom prst="rect">
              <a:avLst/>
            </a:prstGeom>
            <a:solidFill>
              <a:schemeClr val="bg1">
                <a:lumMod val="95000"/>
              </a:schemeClr>
            </a:solidFill>
            <a:ln>
              <a:noFill/>
            </a:ln>
            <a:effectLst>
              <a:outerShdw blurRad="127000" sx="102000" sy="102000" algn="ctr"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800" dirty="0">
                  <a:ln w="10160">
                    <a:solidFill>
                      <a:schemeClr val="accent5"/>
                    </a:solidFill>
                    <a:prstDash val="solid"/>
                  </a:ln>
                  <a:solidFill>
                    <a:schemeClr val="tx1"/>
                  </a:solidFill>
                  <a:effectLst>
                    <a:outerShdw blurRad="38100" dist="22860" dir="5400000" algn="tl" rotWithShape="0">
                      <a:srgbClr val="000000">
                        <a:alpha val="30000"/>
                      </a:srgbClr>
                    </a:outerShdw>
                  </a:effectLst>
                  <a:latin typeface="华文新魏" panose="02010800040101010101" charset="-122"/>
                  <a:ea typeface="华文新魏" panose="02010800040101010101" charset="-122"/>
                  <a:sym typeface="+mn-lt"/>
                </a:rPr>
                <a:t>单元复习目标</a:t>
              </a:r>
            </a:p>
          </p:txBody>
        </p:sp>
        <p:grpSp>
          <p:nvGrpSpPr>
            <p:cNvPr id="100" name="Group 16"/>
            <p:cNvGrpSpPr/>
            <p:nvPr>
              <p:custDataLst>
                <p:tags r:id="rId8"/>
              </p:custDataLst>
            </p:nvPr>
          </p:nvGrpSpPr>
          <p:grpSpPr>
            <a:xfrm>
              <a:off x="187" y="474"/>
              <a:ext cx="789" cy="780"/>
              <a:chOff x="3560664" y="2230705"/>
              <a:chExt cx="2529883" cy="4198799"/>
            </a:xfrm>
          </p:grpSpPr>
          <p:sp>
            <p:nvSpPr>
              <p:cNvPr id="101" name="Ellipse 98"/>
              <p:cNvSpPr/>
              <p:nvPr>
                <p:custDataLst>
                  <p:tags r:id="rId9"/>
                </p:custDataLst>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gradFill>
              <a:ln w="9525" cap="flat" cmpd="sng" algn="ctr">
                <a:noFill/>
                <a:prstDash val="solid"/>
              </a:ln>
              <a:effectLst/>
            </p:spPr>
            <p:txBody>
              <a:bodyPr anchor="ct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endParaRPr>
              </a:p>
            </p:txBody>
          </p:sp>
          <p:grpSp>
            <p:nvGrpSpPr>
              <p:cNvPr id="102" name="Group 18"/>
              <p:cNvGrpSpPr/>
              <p:nvPr>
                <p:custDataLst>
                  <p:tags r:id="rId10"/>
                </p:custDataLst>
              </p:nvPr>
            </p:nvGrpSpPr>
            <p:grpSpPr>
              <a:xfrm>
                <a:off x="4158559" y="2230705"/>
                <a:ext cx="1931988" cy="3981365"/>
                <a:chOff x="1879600" y="2427657"/>
                <a:chExt cx="1931988" cy="3981365"/>
              </a:xfrm>
              <a:solidFill>
                <a:srgbClr val="92B5C2">
                  <a:lumMod val="75000"/>
                </a:srgbClr>
              </a:solidFill>
            </p:grpSpPr>
            <p:sp>
              <p:nvSpPr>
                <p:cNvPr id="103" name="Rounded Rectangle 19"/>
                <p:cNvSpPr/>
                <p:nvPr>
                  <p:custDataLst>
                    <p:tags r:id="rId11"/>
                  </p:custDataLst>
                </p:nvPr>
              </p:nvSpPr>
              <p:spPr bwMode="auto">
                <a:xfrm rot="3296091" flipH="1">
                  <a:off x="2526506" y="2275966"/>
                  <a:ext cx="333375" cy="1627188"/>
                </a:xfrm>
                <a:prstGeom prst="roundRect">
                  <a:avLst>
                    <a:gd name="adj" fmla="val 5000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cs typeface="+mn-cs"/>
                  </a:endParaRPr>
                </a:p>
              </p:txBody>
            </p:sp>
            <p:sp>
              <p:nvSpPr>
                <p:cNvPr id="104" name="Oval 20"/>
                <p:cNvSpPr>
                  <a:spLocks noChangeArrowheads="1"/>
                </p:cNvSpPr>
                <p:nvPr>
                  <p:custDataLst>
                    <p:tags r:id="rId12"/>
                  </p:custDataLst>
                </p:nvPr>
              </p:nvSpPr>
              <p:spPr bwMode="auto">
                <a:xfrm>
                  <a:off x="1879938" y="2427657"/>
                  <a:ext cx="823038" cy="823069"/>
                </a:xfrm>
                <a:prstGeom prst="ellipse">
                  <a:avLst/>
                </a:prstGeom>
                <a:solidFill>
                  <a:srgbClr val="78AF74"/>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endParaRPr>
                </a:p>
              </p:txBody>
            </p:sp>
            <p:sp>
              <p:nvSpPr>
                <p:cNvPr id="105" name="Rounded Rectangle 21"/>
                <p:cNvSpPr/>
                <p:nvPr>
                  <p:custDataLst>
                    <p:tags r:id="rId13"/>
                  </p:custDataLst>
                </p:nvPr>
              </p:nvSpPr>
              <p:spPr bwMode="auto">
                <a:xfrm>
                  <a:off x="1954213" y="3305460"/>
                  <a:ext cx="674687" cy="1408112"/>
                </a:xfrm>
                <a:prstGeom prst="roundRect">
                  <a:avLst>
                    <a:gd name="adj" fmla="val 2987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cs typeface="+mn-cs"/>
                  </a:endParaRPr>
                </a:p>
              </p:txBody>
            </p:sp>
            <p:sp>
              <p:nvSpPr>
                <p:cNvPr id="106" name="Rounded Rectangle 22"/>
                <p:cNvSpPr/>
                <p:nvPr>
                  <p:custDataLst>
                    <p:tags r:id="rId14"/>
                  </p:custDataLst>
                </p:nvPr>
              </p:nvSpPr>
              <p:spPr bwMode="auto">
                <a:xfrm>
                  <a:off x="1954213" y="4408772"/>
                  <a:ext cx="373062" cy="2000250"/>
                </a:xfrm>
                <a:prstGeom prst="roundRect">
                  <a:avLst>
                    <a:gd name="adj" fmla="val 5000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cs typeface="+mn-cs"/>
                  </a:endParaRPr>
                </a:p>
              </p:txBody>
            </p:sp>
            <p:sp>
              <p:nvSpPr>
                <p:cNvPr id="107" name="Rounded Rectangle 23"/>
                <p:cNvSpPr/>
                <p:nvPr>
                  <p:custDataLst>
                    <p:tags r:id="rId15"/>
                  </p:custDataLst>
                </p:nvPr>
              </p:nvSpPr>
              <p:spPr bwMode="auto">
                <a:xfrm rot="20452300">
                  <a:off x="2325688" y="4429410"/>
                  <a:ext cx="371475" cy="774700"/>
                </a:xfrm>
                <a:prstGeom prst="roundRect">
                  <a:avLst>
                    <a:gd name="adj" fmla="val 40463"/>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cs typeface="+mn-cs"/>
                  </a:endParaRPr>
                </a:p>
              </p:txBody>
            </p:sp>
            <p:sp>
              <p:nvSpPr>
                <p:cNvPr id="108" name="Rounded Rectangle 24"/>
                <p:cNvSpPr/>
                <p:nvPr>
                  <p:custDataLst>
                    <p:tags r:id="rId16"/>
                  </p:custDataLst>
                </p:nvPr>
              </p:nvSpPr>
              <p:spPr bwMode="auto">
                <a:xfrm rot="14513746">
                  <a:off x="2885282" y="2583941"/>
                  <a:ext cx="350837" cy="1501775"/>
                </a:xfrm>
                <a:prstGeom prst="roundRect">
                  <a:avLst>
                    <a:gd name="adj" fmla="val 50000"/>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cs typeface="+mn-cs"/>
                  </a:endParaRPr>
                </a:p>
              </p:txBody>
            </p:sp>
            <p:sp>
              <p:nvSpPr>
                <p:cNvPr id="109" name="Rounded Rectangle 25"/>
                <p:cNvSpPr/>
                <p:nvPr>
                  <p:custDataLst>
                    <p:tags r:id="rId17"/>
                  </p:custDataLst>
                </p:nvPr>
              </p:nvSpPr>
              <p:spPr bwMode="auto">
                <a:xfrm>
                  <a:off x="2413000" y="4916772"/>
                  <a:ext cx="373063" cy="1423988"/>
                </a:xfrm>
                <a:prstGeom prst="roundRect">
                  <a:avLst>
                    <a:gd name="adj" fmla="val 42456"/>
                  </a:avLst>
                </a:prstGeom>
                <a:solidFill>
                  <a:srgbClr val="78AF74"/>
                </a:solidFill>
                <a:ln w="6350" cap="flat" cmpd="sng" algn="ctr">
                  <a:noFill/>
                  <a:prstDash val="solid"/>
                  <a:miter lim="800000"/>
                </a:ln>
                <a:effectLst/>
              </p:spPr>
              <p:txBody>
                <a:bodyPr anchor="ctr"/>
                <a:lstStyle>
                  <a:lvl1pPr>
                    <a:defRPr>
                      <a:solidFill>
                        <a:schemeClr val="tx1"/>
                      </a:solidFill>
                      <a:latin typeface="Calibri" panose="020F0502020204030204"/>
                      <a:ea typeface="MS PGothic" panose="020B0600070205080204" pitchFamily="34" charset="-128"/>
                    </a:defRPr>
                  </a:lvl1pPr>
                  <a:lvl2pPr marL="37931725" indent="-37474525">
                    <a:defRPr>
                      <a:solidFill>
                        <a:schemeClr val="tx1"/>
                      </a:solidFill>
                      <a:latin typeface="Calibri" panose="020F0502020204030204"/>
                      <a:ea typeface="MS PGothic" panose="020B0600070205080204" pitchFamily="34" charset="-128"/>
                    </a:defRPr>
                  </a:lvl2pPr>
                  <a:lvl3pPr>
                    <a:defRPr>
                      <a:solidFill>
                        <a:schemeClr val="tx1"/>
                      </a:solidFill>
                      <a:latin typeface="Calibri" panose="020F0502020204030204"/>
                      <a:ea typeface="MS PGothic" panose="020B0600070205080204" pitchFamily="34" charset="-128"/>
                    </a:defRPr>
                  </a:lvl3pPr>
                  <a:lvl4pPr>
                    <a:defRPr>
                      <a:solidFill>
                        <a:schemeClr val="tx1"/>
                      </a:solidFill>
                      <a:latin typeface="Calibri" panose="020F0502020204030204"/>
                      <a:ea typeface="MS PGothic" panose="020B0600070205080204" pitchFamily="34" charset="-128"/>
                    </a:defRPr>
                  </a:lvl4pPr>
                  <a:lvl5pPr>
                    <a:defRPr>
                      <a:solidFill>
                        <a:schemeClr val="tx1"/>
                      </a:solidFill>
                      <a:latin typeface="Calibri" panose="020F0502020204030204"/>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id-ID" altLang="id-ID" sz="3200" b="0" i="0" u="none" strike="noStrike" kern="0" cap="none" spc="0" normalizeH="0" baseline="0" noProof="0">
                    <a:ln>
                      <a:noFill/>
                    </a:ln>
                    <a:solidFill>
                      <a:srgbClr val="FFFFFF"/>
                    </a:solidFill>
                    <a:effectLst/>
                    <a:uLnTx/>
                    <a:uFillTx/>
                    <a:latin typeface="Calibri" panose="020F0502020204030204"/>
                    <a:ea typeface="MS PGothic" panose="020B0600070205080204" pitchFamily="34" charset="-128"/>
                    <a:cs typeface="+mn-cs"/>
                  </a:endParaRPr>
                </a:p>
              </p:txBody>
            </p:sp>
          </p:grpSp>
        </p:grpSp>
      </p:grpSp>
      <p:sp>
        <p:nvSpPr>
          <p:cNvPr id="5" name="矩形 4"/>
          <p:cNvSpPr/>
          <p:nvPr>
            <p:custDataLst>
              <p:tags r:id="rId3"/>
            </p:custDataLst>
          </p:nvPr>
        </p:nvSpPr>
        <p:spPr>
          <a:xfrm>
            <a:off x="103446" y="1242132"/>
            <a:ext cx="11898689" cy="2826495"/>
          </a:xfrm>
          <a:prstGeom prst="rect">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oAutofit/>
          </a:bodyPr>
          <a:lstStyle/>
          <a:p>
            <a:pPr>
              <a:lnSpc>
                <a:spcPct val="80000"/>
              </a:lnSpc>
            </a:pPr>
            <a:endParaRPr lang="zh-CN" altLang="en-US">
              <a:latin typeface="楷体" panose="02010609060101010101" charset="-122"/>
              <a:ea typeface="楷体" panose="02010609060101010101" charset="-122"/>
            </a:endParaRPr>
          </a:p>
        </p:txBody>
      </p:sp>
      <p:sp>
        <p:nvSpPr>
          <p:cNvPr id="124" name="文本框 123"/>
          <p:cNvSpPr txBox="1"/>
          <p:nvPr>
            <p:custDataLst>
              <p:tags r:id="rId4"/>
            </p:custDataLst>
          </p:nvPr>
        </p:nvSpPr>
        <p:spPr>
          <a:xfrm>
            <a:off x="103446" y="1295551"/>
            <a:ext cx="11812907" cy="2779308"/>
          </a:xfrm>
          <a:prstGeom prst="rect">
            <a:avLst/>
          </a:prstGeom>
        </p:spPr>
        <p:txBody>
          <a:bodyPr wrap="square" anchor="ctr" anchorCtr="0">
            <a:noAutofit/>
          </a:bodyPr>
          <a:lstStyle/>
          <a:p>
            <a:r>
              <a:rPr lang="en-US" altLang="zh-CN" sz="2400" dirty="0">
                <a:solidFill>
                  <a:schemeClr val="tx1">
                    <a:lumMod val="95000"/>
                    <a:lumOff val="5000"/>
                  </a:schemeClr>
                </a:solidFill>
                <a:latin typeface="华文楷体" panose="02010600040101010101" charset="-122"/>
                <a:ea typeface="华文楷体" panose="02010600040101010101" charset="-122"/>
              </a:rPr>
              <a:t>1</a:t>
            </a:r>
            <a:r>
              <a:rPr lang="zh-CN" altLang="zh-CN" sz="2400" dirty="0">
                <a:solidFill>
                  <a:schemeClr val="tx1">
                    <a:lumMod val="95000"/>
                    <a:lumOff val="5000"/>
                  </a:schemeClr>
                </a:solidFill>
                <a:latin typeface="华文楷体" panose="02010600040101010101" charset="-122"/>
                <a:ea typeface="华文楷体" panose="02010600040101010101" charset="-122"/>
              </a:rPr>
              <a:t>．通过</a:t>
            </a:r>
            <a:r>
              <a:rPr lang="zh-CN" altLang="zh-CN" sz="2400" b="1" dirty="0">
                <a:solidFill>
                  <a:srgbClr val="FF0000"/>
                </a:solidFill>
                <a:latin typeface="华文楷体" panose="02010600040101010101" charset="-122"/>
                <a:ea typeface="华文楷体" panose="02010600040101010101" charset="-122"/>
              </a:rPr>
              <a:t>自主梳理并讲解思维导图</a:t>
            </a:r>
            <a:r>
              <a:rPr lang="zh-CN" altLang="zh-CN" sz="2400" dirty="0">
                <a:solidFill>
                  <a:schemeClr val="tx1">
                    <a:lumMod val="95000"/>
                    <a:lumOff val="5000"/>
                  </a:schemeClr>
                </a:solidFill>
                <a:latin typeface="华文楷体" panose="02010600040101010101" charset="-122"/>
                <a:ea typeface="华文楷体" panose="02010600040101010101" charset="-122"/>
              </a:rPr>
              <a:t>，</a:t>
            </a:r>
            <a:r>
              <a:rPr lang="zh-CN" altLang="en-US" sz="2400" dirty="0">
                <a:solidFill>
                  <a:schemeClr val="tx1">
                    <a:lumMod val="95000"/>
                    <a:lumOff val="5000"/>
                  </a:schemeClr>
                </a:solidFill>
                <a:latin typeface="华文楷体" panose="02010600040101010101" charset="-122"/>
                <a:ea typeface="华文楷体" panose="02010600040101010101" charset="-122"/>
              </a:rPr>
              <a:t>帮助学生</a:t>
            </a:r>
            <a:r>
              <a:rPr lang="zh-CN" altLang="zh-CN" sz="2400" dirty="0">
                <a:solidFill>
                  <a:schemeClr val="tx1">
                    <a:lumMod val="95000"/>
                    <a:lumOff val="5000"/>
                  </a:schemeClr>
                </a:solidFill>
                <a:latin typeface="华文楷体" panose="02010600040101010101" charset="-122"/>
                <a:ea typeface="华文楷体" panose="02010600040101010101" charset="-122"/>
              </a:rPr>
              <a:t>理解自由、平等、公正</a:t>
            </a:r>
            <a:r>
              <a:rPr lang="zh-CN" altLang="en-US" sz="2400" dirty="0">
                <a:solidFill>
                  <a:schemeClr val="tx1">
                    <a:lumMod val="95000"/>
                    <a:lumOff val="5000"/>
                  </a:schemeClr>
                </a:solidFill>
                <a:latin typeface="华文楷体" panose="02010600040101010101" charset="-122"/>
                <a:ea typeface="华文楷体" panose="02010600040101010101" charset="-122"/>
              </a:rPr>
              <a:t>、</a:t>
            </a:r>
            <a:r>
              <a:rPr lang="zh-CN" altLang="zh-CN" sz="2400" dirty="0">
                <a:solidFill>
                  <a:schemeClr val="tx1">
                    <a:lumMod val="95000"/>
                    <a:lumOff val="5000"/>
                  </a:schemeClr>
                </a:solidFill>
                <a:latin typeface="华文楷体" panose="02010600040101010101" charset="-122"/>
                <a:ea typeface="华文楷体" panose="02010600040101010101" charset="-122"/>
              </a:rPr>
              <a:t>法治社会主义核心价值观的内容，理清单元</a:t>
            </a:r>
            <a:r>
              <a:rPr lang="zh-CN" altLang="en-US" sz="2400" dirty="0">
                <a:solidFill>
                  <a:schemeClr val="tx1">
                    <a:lumMod val="95000"/>
                    <a:lumOff val="5000"/>
                  </a:schemeClr>
                </a:solidFill>
                <a:latin typeface="华文楷体" panose="02010600040101010101" charset="-122"/>
                <a:ea typeface="华文楷体" panose="02010600040101010101" charset="-122"/>
              </a:rPr>
              <a:t>知识</a:t>
            </a:r>
            <a:r>
              <a:rPr lang="zh-CN" altLang="zh-CN" sz="2400" dirty="0">
                <a:solidFill>
                  <a:schemeClr val="tx1">
                    <a:lumMod val="95000"/>
                    <a:lumOff val="5000"/>
                  </a:schemeClr>
                </a:solidFill>
                <a:latin typeface="华文楷体" panose="02010600040101010101" charset="-122"/>
                <a:ea typeface="华文楷体" panose="02010600040101010101" charset="-122"/>
              </a:rPr>
              <a:t>逻辑框架。</a:t>
            </a:r>
          </a:p>
          <a:p>
            <a:r>
              <a:rPr lang="en-US" altLang="zh-CN" sz="2400" dirty="0">
                <a:solidFill>
                  <a:schemeClr val="tx1">
                    <a:lumMod val="95000"/>
                    <a:lumOff val="5000"/>
                  </a:schemeClr>
                </a:solidFill>
                <a:latin typeface="华文楷体" panose="02010600040101010101" charset="-122"/>
                <a:ea typeface="华文楷体" panose="02010600040101010101" charset="-122"/>
              </a:rPr>
              <a:t>2</a:t>
            </a:r>
            <a:r>
              <a:rPr lang="zh-CN" altLang="zh-CN" sz="2400" dirty="0">
                <a:solidFill>
                  <a:schemeClr val="tx1">
                    <a:lumMod val="95000"/>
                    <a:lumOff val="5000"/>
                  </a:schemeClr>
                </a:solidFill>
                <a:latin typeface="华文楷体" panose="02010600040101010101" charset="-122"/>
                <a:ea typeface="华文楷体" panose="02010600040101010101" charset="-122"/>
              </a:rPr>
              <a:t>．通过</a:t>
            </a:r>
            <a:r>
              <a:rPr lang="zh-CN" altLang="zh-CN" sz="2400" b="1" dirty="0">
                <a:solidFill>
                  <a:srgbClr val="FF0000"/>
                </a:solidFill>
                <a:latin typeface="华文楷体" panose="02010600040101010101" charset="-122"/>
                <a:ea typeface="华文楷体" panose="02010600040101010101" charset="-122"/>
              </a:rPr>
              <a:t>情境解读</a:t>
            </a:r>
            <a:r>
              <a:rPr lang="zh-CN" altLang="zh-CN" sz="2400" dirty="0">
                <a:solidFill>
                  <a:schemeClr val="tx1">
                    <a:lumMod val="95000"/>
                    <a:lumOff val="5000"/>
                  </a:schemeClr>
                </a:solidFill>
                <a:latin typeface="华文楷体" panose="02010600040101010101" charset="-122"/>
                <a:ea typeface="华文楷体" panose="02010600040101010101" charset="-122"/>
              </a:rPr>
              <a:t>，能够</a:t>
            </a:r>
            <a:r>
              <a:rPr lang="zh-CN" altLang="en-US" sz="2400" dirty="0">
                <a:solidFill>
                  <a:schemeClr val="tx1">
                    <a:lumMod val="95000"/>
                    <a:lumOff val="5000"/>
                  </a:schemeClr>
                </a:solidFill>
                <a:latin typeface="华文楷体" panose="02010600040101010101" charset="-122"/>
                <a:ea typeface="华文楷体" panose="02010600040101010101" charset="-122"/>
              </a:rPr>
              <a:t>准确</a:t>
            </a:r>
            <a:r>
              <a:rPr lang="zh-CN" altLang="zh-CN" sz="2400" dirty="0">
                <a:solidFill>
                  <a:schemeClr val="tx1">
                    <a:lumMod val="95000"/>
                    <a:lumOff val="5000"/>
                  </a:schemeClr>
                </a:solidFill>
                <a:latin typeface="华文楷体" panose="02010600040101010101" charset="-122"/>
                <a:ea typeface="华文楷体" panose="02010600040101010101" charset="-122"/>
              </a:rPr>
              <a:t>运用所学知识</a:t>
            </a:r>
            <a:r>
              <a:rPr lang="zh-CN" altLang="en-US" sz="2400" dirty="0">
                <a:solidFill>
                  <a:schemeClr val="tx1">
                    <a:lumMod val="95000"/>
                    <a:lumOff val="5000"/>
                  </a:schemeClr>
                </a:solidFill>
                <a:latin typeface="华文楷体" panose="02010600040101010101" charset="-122"/>
                <a:ea typeface="华文楷体" panose="02010600040101010101" charset="-122"/>
              </a:rPr>
              <a:t>进行解读</a:t>
            </a:r>
            <a:r>
              <a:rPr lang="zh-CN" altLang="zh-CN" sz="2400" dirty="0">
                <a:solidFill>
                  <a:schemeClr val="tx1">
                    <a:lumMod val="95000"/>
                    <a:lumOff val="5000"/>
                  </a:schemeClr>
                </a:solidFill>
                <a:latin typeface="华文楷体" panose="02010600040101010101" charset="-122"/>
                <a:ea typeface="华文楷体" panose="02010600040101010101" charset="-122"/>
              </a:rPr>
              <a:t>，引导学生深刻理解社会责任的内涵，培养学生勇于担当责任的</a:t>
            </a:r>
            <a:r>
              <a:rPr lang="zh-CN" altLang="en-US" sz="2400" dirty="0">
                <a:solidFill>
                  <a:schemeClr val="tx1">
                    <a:lumMod val="95000"/>
                    <a:lumOff val="5000"/>
                  </a:schemeClr>
                </a:solidFill>
                <a:latin typeface="华文楷体" panose="02010600040101010101" charset="-122"/>
                <a:ea typeface="华文楷体" panose="02010600040101010101" charset="-122"/>
              </a:rPr>
              <a:t>品质</a:t>
            </a:r>
            <a:r>
              <a:rPr lang="zh-CN" altLang="zh-CN" sz="2400" dirty="0">
                <a:solidFill>
                  <a:schemeClr val="tx1">
                    <a:lumMod val="95000"/>
                    <a:lumOff val="5000"/>
                  </a:schemeClr>
                </a:solidFill>
                <a:latin typeface="华文楷体" panose="02010600040101010101" charset="-122"/>
                <a:ea typeface="华文楷体" panose="02010600040101010101" charset="-122"/>
              </a:rPr>
              <a:t>。</a:t>
            </a:r>
          </a:p>
          <a:p>
            <a:r>
              <a:rPr lang="en-US" altLang="zh-CN" sz="2400" dirty="0">
                <a:solidFill>
                  <a:schemeClr val="tx1">
                    <a:lumMod val="95000"/>
                    <a:lumOff val="5000"/>
                  </a:schemeClr>
                </a:solidFill>
                <a:latin typeface="华文楷体" panose="02010600040101010101" charset="-122"/>
                <a:ea typeface="华文楷体" panose="02010600040101010101" charset="-122"/>
              </a:rPr>
              <a:t>3</a:t>
            </a:r>
            <a:r>
              <a:rPr lang="zh-CN" altLang="zh-CN" sz="2400" dirty="0">
                <a:solidFill>
                  <a:schemeClr val="tx1">
                    <a:lumMod val="95000"/>
                    <a:lumOff val="5000"/>
                  </a:schemeClr>
                </a:solidFill>
                <a:latin typeface="华文楷体" panose="02010600040101010101" charset="-122"/>
                <a:ea typeface="华文楷体" panose="02010600040101010101" charset="-122"/>
              </a:rPr>
              <a:t>．通过</a:t>
            </a:r>
            <a:r>
              <a:rPr lang="zh-CN" altLang="zh-CN" sz="2400" b="1" dirty="0">
                <a:solidFill>
                  <a:srgbClr val="FF0000"/>
                </a:solidFill>
                <a:latin typeface="华文楷体" panose="02010600040101010101" charset="-122"/>
                <a:ea typeface="华文楷体" panose="02010600040101010101" charset="-122"/>
              </a:rPr>
              <a:t>专项训练、分析时政热点</a:t>
            </a:r>
            <a:r>
              <a:rPr lang="zh-CN" altLang="zh-CN" sz="2400" dirty="0">
                <a:solidFill>
                  <a:schemeClr val="tx1">
                    <a:lumMod val="95000"/>
                    <a:lumOff val="5000"/>
                  </a:schemeClr>
                </a:solidFill>
                <a:latin typeface="华文楷体" panose="02010600040101010101" charset="-122"/>
                <a:ea typeface="华文楷体" panose="02010600040101010101" charset="-122"/>
              </a:rPr>
              <a:t>等环节，帮助学生形成正确的价值判断标准，能够以理性、客观、包容、公正的态度去看待社会现象，并能积极参与志愿者活动，培养为人民服务的奉献精神，增强责任感、使命感。</a:t>
            </a:r>
          </a:p>
        </p:txBody>
      </p:sp>
      <p:sp>
        <p:nvSpPr>
          <p:cNvPr id="8" name="文本框 7">
            <a:extLst>
              <a:ext uri="{FF2B5EF4-FFF2-40B4-BE49-F238E27FC236}">
                <a16:creationId xmlns:a16="http://schemas.microsoft.com/office/drawing/2014/main" id="{D6BC188B-D7A8-05DC-DAD5-D8FAB30E2CF5}"/>
              </a:ext>
            </a:extLst>
          </p:cNvPr>
          <p:cNvSpPr txBox="1"/>
          <p:nvPr/>
        </p:nvSpPr>
        <p:spPr>
          <a:xfrm>
            <a:off x="238079" y="4923226"/>
            <a:ext cx="12088553" cy="830997"/>
          </a:xfrm>
          <a:prstGeom prst="rect">
            <a:avLst/>
          </a:prstGeom>
          <a:noFill/>
        </p:spPr>
        <p:txBody>
          <a:bodyPr wrap="square">
            <a:spAutoFit/>
          </a:bodyPr>
          <a:lstStyle/>
          <a:p>
            <a:pPr algn="just">
              <a:buNone/>
            </a:pPr>
            <a:r>
              <a:rPr lang="en-US" altLang="zh-CN" sz="2400" dirty="0">
                <a:solidFill>
                  <a:schemeClr val="tx1">
                    <a:lumMod val="95000"/>
                    <a:lumOff val="5000"/>
                  </a:schemeClr>
                </a:solidFill>
                <a:latin typeface="华文楷体" panose="02010600040101010101" charset="-122"/>
                <a:ea typeface="华文楷体" panose="02010600040101010101" charset="-122"/>
              </a:rPr>
              <a:t>1</a:t>
            </a:r>
            <a:r>
              <a:rPr lang="zh-CN" altLang="zh-CN" sz="2400" dirty="0">
                <a:solidFill>
                  <a:schemeClr val="tx1">
                    <a:lumMod val="95000"/>
                    <a:lumOff val="5000"/>
                  </a:schemeClr>
                </a:solidFill>
                <a:latin typeface="华文楷体" panose="02010600040101010101" charset="-122"/>
                <a:ea typeface="华文楷体" panose="02010600040101010101" charset="-122"/>
              </a:rPr>
              <a:t>．自由、平等、公平、正义的</a:t>
            </a:r>
            <a:r>
              <a:rPr lang="zh-CN" altLang="zh-CN" sz="2400" b="1" dirty="0">
                <a:solidFill>
                  <a:srgbClr val="FF0000"/>
                </a:solidFill>
                <a:latin typeface="华文楷体" panose="02010600040101010101" charset="-122"/>
                <a:ea typeface="华文楷体" panose="02010600040101010101" charset="-122"/>
              </a:rPr>
              <a:t>内涵及其重要性</a:t>
            </a:r>
            <a:r>
              <a:rPr lang="zh-CN" altLang="zh-CN" sz="2400" dirty="0">
                <a:solidFill>
                  <a:schemeClr val="tx1">
                    <a:lumMod val="95000"/>
                    <a:lumOff val="5000"/>
                  </a:schemeClr>
                </a:solidFill>
                <a:latin typeface="华文楷体" panose="02010600040101010101" charset="-122"/>
                <a:ea typeface="华文楷体" panose="02010600040101010101" charset="-122"/>
              </a:rPr>
              <a:t>。</a:t>
            </a:r>
            <a:endParaRPr lang="en-US" altLang="zh-CN" sz="2400" dirty="0">
              <a:solidFill>
                <a:schemeClr val="tx1">
                  <a:lumMod val="95000"/>
                  <a:lumOff val="5000"/>
                </a:schemeClr>
              </a:solidFill>
              <a:latin typeface="华文楷体" panose="02010600040101010101" charset="-122"/>
              <a:ea typeface="华文楷体" panose="02010600040101010101" charset="-122"/>
            </a:endParaRPr>
          </a:p>
          <a:p>
            <a:pPr algn="just">
              <a:buNone/>
            </a:pPr>
            <a:r>
              <a:rPr lang="en-US" altLang="zh-CN" sz="2400" dirty="0">
                <a:solidFill>
                  <a:schemeClr val="tx1">
                    <a:lumMod val="95000"/>
                    <a:lumOff val="5000"/>
                  </a:schemeClr>
                </a:solidFill>
                <a:latin typeface="华文楷体" panose="02010600040101010101" charset="-122"/>
                <a:ea typeface="华文楷体" panose="02010600040101010101" charset="-122"/>
              </a:rPr>
              <a:t>2</a:t>
            </a:r>
            <a:r>
              <a:rPr lang="zh-CN" altLang="zh-CN" sz="2400" dirty="0">
                <a:solidFill>
                  <a:schemeClr val="tx1">
                    <a:lumMod val="95000"/>
                    <a:lumOff val="5000"/>
                  </a:schemeClr>
                </a:solidFill>
                <a:latin typeface="华文楷体" panose="02010600040101010101" charset="-122"/>
                <a:ea typeface="华文楷体" panose="02010600040101010101" charset="-122"/>
              </a:rPr>
              <a:t>．珍视自由、践行平等、维护公平正义、奉献社会的</a:t>
            </a:r>
            <a:r>
              <a:rPr lang="zh-CN" altLang="zh-CN" sz="2400" b="1" dirty="0">
                <a:solidFill>
                  <a:srgbClr val="FF0000"/>
                </a:solidFill>
                <a:latin typeface="华文楷体" panose="02010600040101010101" charset="-122"/>
                <a:ea typeface="华文楷体" panose="02010600040101010101" charset="-122"/>
              </a:rPr>
              <a:t>具体方法</a:t>
            </a:r>
            <a:r>
              <a:rPr lang="zh-CN" altLang="zh-CN" sz="2400" dirty="0">
                <a:solidFill>
                  <a:schemeClr val="tx1">
                    <a:lumMod val="95000"/>
                    <a:lumOff val="5000"/>
                  </a:schemeClr>
                </a:solidFill>
                <a:latin typeface="华文楷体" panose="02010600040101010101" charset="-122"/>
                <a:ea typeface="华文楷体" panose="02010600040101010101" charset="-122"/>
              </a:rPr>
              <a:t>。</a:t>
            </a:r>
          </a:p>
        </p:txBody>
      </p:sp>
      <p:sp>
        <p:nvSpPr>
          <p:cNvPr id="9" name="矩形 8">
            <a:extLst>
              <a:ext uri="{FF2B5EF4-FFF2-40B4-BE49-F238E27FC236}">
                <a16:creationId xmlns:a16="http://schemas.microsoft.com/office/drawing/2014/main" id="{29805157-A40C-D647-580A-457263217532}"/>
              </a:ext>
            </a:extLst>
          </p:cNvPr>
          <p:cNvSpPr/>
          <p:nvPr>
            <p:custDataLst>
              <p:tags r:id="rId5"/>
            </p:custDataLst>
          </p:nvPr>
        </p:nvSpPr>
        <p:spPr>
          <a:xfrm>
            <a:off x="883356" y="4122046"/>
            <a:ext cx="2433215" cy="553085"/>
          </a:xfrm>
          <a:prstGeom prst="rect">
            <a:avLst/>
          </a:prstGeom>
          <a:solidFill>
            <a:schemeClr val="bg1">
              <a:lumMod val="95000"/>
            </a:schemeClr>
          </a:solidFill>
          <a:ln>
            <a:noFill/>
          </a:ln>
          <a:effectLst>
            <a:outerShdw blurRad="127000" sx="102000" sy="102000" algn="ctr"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800" dirty="0">
                <a:ln w="10160">
                  <a:solidFill>
                    <a:schemeClr val="accent5"/>
                  </a:solidFill>
                  <a:prstDash val="solid"/>
                </a:ln>
                <a:solidFill>
                  <a:schemeClr val="tx1"/>
                </a:solidFill>
                <a:effectLst>
                  <a:outerShdw blurRad="38100" dist="22860" dir="5400000" algn="tl" rotWithShape="0">
                    <a:srgbClr val="000000">
                      <a:alpha val="30000"/>
                    </a:srgbClr>
                  </a:outerShdw>
                </a:effectLst>
                <a:latin typeface="华文新魏" panose="02010800040101010101" charset="-122"/>
                <a:ea typeface="华文新魏" panose="02010800040101010101" charset="-122"/>
                <a:sym typeface="+mn-lt"/>
              </a:rPr>
              <a:t>单元重点难点</a:t>
            </a:r>
          </a:p>
        </p:txBody>
      </p:sp>
      <p:sp>
        <p:nvSpPr>
          <p:cNvPr id="2" name="矩形 1">
            <a:extLst>
              <a:ext uri="{FF2B5EF4-FFF2-40B4-BE49-F238E27FC236}">
                <a16:creationId xmlns:a16="http://schemas.microsoft.com/office/drawing/2014/main" id="{1BA3B19D-73FE-77B0-F7B0-3692D3F227C7}"/>
              </a:ext>
            </a:extLst>
          </p:cNvPr>
          <p:cNvSpPr/>
          <p:nvPr>
            <p:custDataLst>
              <p:tags r:id="rId6"/>
            </p:custDataLst>
          </p:nvPr>
        </p:nvSpPr>
        <p:spPr>
          <a:xfrm>
            <a:off x="103445" y="4779168"/>
            <a:ext cx="11898689" cy="1119115"/>
          </a:xfrm>
          <a:prstGeom prst="rect">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oAutofit/>
          </a:bodyPr>
          <a:lstStyle/>
          <a:p>
            <a:pPr>
              <a:lnSpc>
                <a:spcPct val="80000"/>
              </a:lnSpc>
            </a:pPr>
            <a:endParaRPr lang="zh-CN" altLang="en-US">
              <a:latin typeface="楷体" panose="02010609060101010101" charset="-122"/>
              <a:ea typeface="楷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6CDC2-88EB-67B9-151A-955562B8F67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CA5EE75-2DD8-1B72-AAE3-BC010ABB5EB4}"/>
              </a:ext>
            </a:extLst>
          </p:cNvPr>
          <p:cNvSpPr>
            <a:spLocks noGrp="1"/>
          </p:cNvSpPr>
          <p:nvPr>
            <p:ph type="title"/>
          </p:nvPr>
        </p:nvSpPr>
        <p:spPr>
          <a:xfrm>
            <a:off x="6231085" y="1075266"/>
            <a:ext cx="562186" cy="4707465"/>
          </a:xfrm>
          <a:solidFill>
            <a:srgbClr val="FFFFFF"/>
          </a:solidFill>
        </p:spPr>
        <p:txBody>
          <a:bodyPr>
            <a:normAutofit fontScale="90000"/>
          </a:bodyPr>
          <a:lstStyle/>
          <a:p>
            <a:r>
              <a:rPr lang="zh-CN" altLang="zh-CN" sz="2800" dirty="0">
                <a:ln w="10160">
                  <a:solidFill>
                    <a:schemeClr val="accent5"/>
                  </a:solidFill>
                  <a:prstDash val="solid"/>
                </a:ln>
                <a:solidFill>
                  <a:schemeClr val="tx1"/>
                </a:solidFill>
                <a:effectLst>
                  <a:outerShdw blurRad="38100" dist="22860" dir="5400000" algn="tl" rotWithShape="0">
                    <a:srgbClr val="000000">
                      <a:alpha val="30000"/>
                    </a:srgbClr>
                  </a:outerShdw>
                </a:effectLst>
                <a:latin typeface="华文新魏" panose="02010800040101010101" charset="-122"/>
                <a:ea typeface="华文新魏" panose="02010800040101010101" charset="-122"/>
                <a:cs typeface="+mn-cs"/>
              </a:rPr>
              <a:t>自主梳理并讲解思维导图</a:t>
            </a:r>
            <a:endParaRPr lang="zh-CN" altLang="en-US" sz="2800" dirty="0">
              <a:ln w="10160">
                <a:solidFill>
                  <a:schemeClr val="accent5"/>
                </a:solidFill>
                <a:prstDash val="solid"/>
              </a:ln>
              <a:solidFill>
                <a:schemeClr val="tx1"/>
              </a:solidFill>
              <a:effectLst>
                <a:outerShdw blurRad="38100" dist="22860" dir="5400000" algn="tl" rotWithShape="0">
                  <a:srgbClr val="000000">
                    <a:alpha val="30000"/>
                  </a:srgbClr>
                </a:outerShdw>
              </a:effectLst>
              <a:latin typeface="华文新魏" panose="02010800040101010101" charset="-122"/>
              <a:ea typeface="华文新魏" panose="02010800040101010101" charset="-122"/>
              <a:cs typeface="+mn-cs"/>
            </a:endParaRPr>
          </a:p>
        </p:txBody>
      </p:sp>
      <p:pic>
        <p:nvPicPr>
          <p:cNvPr id="3" name="图片 2">
            <a:extLst>
              <a:ext uri="{FF2B5EF4-FFF2-40B4-BE49-F238E27FC236}">
                <a16:creationId xmlns:a16="http://schemas.microsoft.com/office/drawing/2014/main" id="{C198A441-C027-F2E0-28F3-50E35122286A}"/>
              </a:ext>
            </a:extLst>
          </p:cNvPr>
          <p:cNvPicPr>
            <a:picLocks noChangeAspect="1"/>
          </p:cNvPicPr>
          <p:nvPr/>
        </p:nvPicPr>
        <p:blipFill>
          <a:blip r:embed="rId2"/>
          <a:stretch>
            <a:fillRect/>
          </a:stretch>
        </p:blipFill>
        <p:spPr>
          <a:xfrm>
            <a:off x="249189" y="-1"/>
            <a:ext cx="5811309" cy="6858000"/>
          </a:xfrm>
          <a:prstGeom prst="rect">
            <a:avLst/>
          </a:prstGeom>
        </p:spPr>
      </p:pic>
      <p:pic>
        <p:nvPicPr>
          <p:cNvPr id="5" name="图片 4">
            <a:extLst>
              <a:ext uri="{FF2B5EF4-FFF2-40B4-BE49-F238E27FC236}">
                <a16:creationId xmlns:a16="http://schemas.microsoft.com/office/drawing/2014/main" id="{B3589D53-139C-91DF-7963-511387CB8A46}"/>
              </a:ext>
            </a:extLst>
          </p:cNvPr>
          <p:cNvPicPr>
            <a:picLocks noChangeAspect="1"/>
          </p:cNvPicPr>
          <p:nvPr/>
        </p:nvPicPr>
        <p:blipFill>
          <a:blip r:embed="rId3"/>
          <a:stretch>
            <a:fillRect/>
          </a:stretch>
        </p:blipFill>
        <p:spPr>
          <a:xfrm>
            <a:off x="6963857" y="0"/>
            <a:ext cx="5040460" cy="3666067"/>
          </a:xfrm>
          <a:prstGeom prst="rect">
            <a:avLst/>
          </a:prstGeom>
        </p:spPr>
      </p:pic>
      <p:pic>
        <p:nvPicPr>
          <p:cNvPr id="6" name="图片 5">
            <a:extLst>
              <a:ext uri="{FF2B5EF4-FFF2-40B4-BE49-F238E27FC236}">
                <a16:creationId xmlns:a16="http://schemas.microsoft.com/office/drawing/2014/main" id="{37190608-DA79-BECC-D434-2E9E39EEB2EE}"/>
              </a:ext>
            </a:extLst>
          </p:cNvPr>
          <p:cNvPicPr>
            <a:picLocks noChangeAspect="1"/>
          </p:cNvPicPr>
          <p:nvPr/>
        </p:nvPicPr>
        <p:blipFill>
          <a:blip r:embed="rId4"/>
          <a:stretch>
            <a:fillRect/>
          </a:stretch>
        </p:blipFill>
        <p:spPr>
          <a:xfrm>
            <a:off x="6963857" y="3360701"/>
            <a:ext cx="5040460" cy="3497298"/>
          </a:xfrm>
          <a:prstGeom prst="rect">
            <a:avLst/>
          </a:prstGeom>
        </p:spPr>
      </p:pic>
    </p:spTree>
    <p:extLst>
      <p:ext uri="{BB962C8B-B14F-4D97-AF65-F5344CB8AC3E}">
        <p14:creationId xmlns:p14="http://schemas.microsoft.com/office/powerpoint/2010/main" val="75393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5502737" y="2663190"/>
            <a:ext cx="6327943" cy="2562225"/>
            <a:chOff x="8211" y="3469"/>
            <a:chExt cx="9965" cy="4035"/>
          </a:xfrm>
        </p:grpSpPr>
        <p:sp>
          <p:nvSpPr>
            <p:cNvPr id="27" name="图形"/>
            <p:cNvSpPr txBox="1"/>
            <p:nvPr>
              <p:custDataLst>
                <p:tags r:id="rId10"/>
              </p:custDataLst>
            </p:nvPr>
          </p:nvSpPr>
          <p:spPr>
            <a:xfrm>
              <a:off x="8211" y="3469"/>
              <a:ext cx="9965" cy="11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zh-CN" sz="4000" b="1" dirty="0"/>
                <a:t>解读情境以强化知识点理解</a:t>
              </a:r>
              <a:endParaRPr lang="zh-CN" altLang="en-US" sz="4000" b="1" dirty="0">
                <a:effectLst/>
                <a:latin typeface="思源宋体 CN Heavy" panose="02020900000000000000" charset="-122"/>
                <a:ea typeface="思源宋体 CN Heavy" panose="02020900000000000000" charset="-122"/>
                <a:cs typeface="思源黑体旧字形 Light" panose="020B0300000000000000" charset="-128"/>
                <a:sym typeface="汉仪书宋二简" panose="02010600000101010101"/>
              </a:endParaRPr>
            </a:p>
          </p:txBody>
        </p:sp>
        <p:grpSp>
          <p:nvGrpSpPr>
            <p:cNvPr id="30" name="图形"/>
            <p:cNvGrpSpPr/>
            <p:nvPr>
              <p:custDataLst>
                <p:tags r:id="rId11"/>
              </p:custDataLst>
            </p:nvPr>
          </p:nvGrpSpPr>
          <p:grpSpPr>
            <a:xfrm>
              <a:off x="16000" y="6498"/>
              <a:ext cx="1827" cy="180"/>
              <a:chOff x="14679" y="7893"/>
              <a:chExt cx="1827" cy="180"/>
            </a:xfrm>
            <a:gradFill>
              <a:gsLst>
                <a:gs pos="100000">
                  <a:srgbClr val="02AE24"/>
                </a:gs>
                <a:gs pos="0">
                  <a:srgbClr val="2DBC40"/>
                </a:gs>
              </a:gsLst>
              <a:lin ang="10800000" scaled="0"/>
            </a:gradFill>
          </p:grpSpPr>
          <p:sp>
            <p:nvSpPr>
              <p:cNvPr id="11" name="图形"/>
              <p:cNvSpPr/>
              <p:nvPr>
                <p:custDataLst>
                  <p:tags r:id="rId13"/>
                </p:custDataLst>
              </p:nvPr>
            </p:nvSpPr>
            <p:spPr>
              <a:xfrm>
                <a:off x="15667"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2" name="图形"/>
              <p:cNvSpPr/>
              <p:nvPr>
                <p:custDataLst>
                  <p:tags r:id="rId14"/>
                </p:custDataLst>
              </p:nvPr>
            </p:nvSpPr>
            <p:spPr>
              <a:xfrm>
                <a:off x="15996"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3" name="图形"/>
              <p:cNvSpPr/>
              <p:nvPr>
                <p:custDataLst>
                  <p:tags r:id="rId15"/>
                </p:custDataLst>
              </p:nvPr>
            </p:nvSpPr>
            <p:spPr>
              <a:xfrm>
                <a:off x="16326"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4" name="图形"/>
              <p:cNvSpPr/>
              <p:nvPr>
                <p:custDataLst>
                  <p:tags r:id="rId16"/>
                </p:custDataLst>
              </p:nvPr>
            </p:nvSpPr>
            <p:spPr>
              <a:xfrm>
                <a:off x="14679"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35" name="图形"/>
              <p:cNvSpPr/>
              <p:nvPr>
                <p:custDataLst>
                  <p:tags r:id="rId17"/>
                </p:custDataLst>
              </p:nvPr>
            </p:nvSpPr>
            <p:spPr>
              <a:xfrm>
                <a:off x="15008"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sp>
            <p:nvSpPr>
              <p:cNvPr id="12" name="图形"/>
              <p:cNvSpPr/>
              <p:nvPr>
                <p:custDataLst>
                  <p:tags r:id="rId18"/>
                </p:custDataLst>
              </p:nvPr>
            </p:nvSpPr>
            <p:spPr>
              <a:xfrm>
                <a:off x="15338" y="7893"/>
                <a:ext cx="180" cy="180"/>
              </a:xfrm>
              <a:prstGeom prst="ellipse">
                <a:avLst/>
              </a:prstGeom>
              <a:gradFill>
                <a:gsLst>
                  <a:gs pos="0">
                    <a:srgbClr val="FBCD79"/>
                  </a:gs>
                  <a:gs pos="84000">
                    <a:srgbClr val="F09D2B"/>
                  </a:gs>
                </a:gsLst>
                <a:path path="circle">
                  <a:fillToRect l="100000" t="100000"/>
                </a:path>
                <a:tileRect r="-100000" b="-100000"/>
              </a:gra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书宋二简" panose="02010600000101010101"/>
                  <a:ea typeface="汉仪书宋二简" panose="02010600000101010101"/>
                  <a:cs typeface="思源宋体 CN Heavy" panose="02020900000000000000" charset="-122"/>
                  <a:sym typeface="汉仪书宋二简" panose="02010600000101010101"/>
                </a:endParaRPr>
              </a:p>
            </p:txBody>
          </p:sp>
        </p:grpSp>
        <p:cxnSp>
          <p:nvCxnSpPr>
            <p:cNvPr id="83" name="图形"/>
            <p:cNvCxnSpPr/>
            <p:nvPr>
              <p:custDataLst>
                <p:tags r:id="rId12"/>
              </p:custDataLst>
            </p:nvPr>
          </p:nvCxnSpPr>
          <p:spPr>
            <a:xfrm flipV="1">
              <a:off x="8211" y="7485"/>
              <a:ext cx="7416" cy="19"/>
            </a:xfrm>
            <a:prstGeom prst="line">
              <a:avLst/>
            </a:prstGeom>
            <a:ln w="22225">
              <a:solidFill>
                <a:schemeClr val="bg2">
                  <a:lumMod val="8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custDataLst>
              <p:tags r:id="rId3"/>
            </p:custDataLst>
          </p:nvPr>
        </p:nvCxnSpPr>
        <p:spPr>
          <a:xfrm flipV="1">
            <a:off x="6523355" y="2430145"/>
            <a:ext cx="3888740" cy="10160"/>
          </a:xfrm>
          <a:prstGeom prst="line">
            <a:avLst/>
          </a:prstGeom>
          <a:ln w="28575" cmpd="sng">
            <a:solidFill>
              <a:srgbClr val="F2B64C"/>
            </a:solidFill>
            <a:prstDash val="solid"/>
          </a:ln>
        </p:spPr>
        <p:style>
          <a:lnRef idx="2">
            <a:schemeClr val="accent1"/>
          </a:lnRef>
          <a:fillRef idx="0">
            <a:srgbClr val="FFFFFF"/>
          </a:fillRef>
          <a:effectRef idx="0">
            <a:srgbClr val="FFFFFF"/>
          </a:effectRef>
          <a:fontRef idx="minor">
            <a:schemeClr val="tx1"/>
          </a:fontRef>
        </p:style>
      </p:cxnSp>
      <p:grpSp>
        <p:nvGrpSpPr>
          <p:cNvPr id="51" name="组合 50"/>
          <p:cNvGrpSpPr/>
          <p:nvPr>
            <p:custDataLst>
              <p:tags r:id="rId4"/>
            </p:custDataLst>
          </p:nvPr>
        </p:nvGrpSpPr>
        <p:grpSpPr>
          <a:xfrm>
            <a:off x="114044" y="1701343"/>
            <a:ext cx="4503949" cy="3846522"/>
            <a:chOff x="2238" y="3198"/>
            <a:chExt cx="14722" cy="12576"/>
          </a:xfrm>
        </p:grpSpPr>
        <p:sp>
          <p:nvSpPr>
            <p:cNvPr id="52" name="缺角矩形 51"/>
            <p:cNvSpPr/>
            <p:nvPr>
              <p:custDataLst>
                <p:tags r:id="rId7"/>
              </p:custDataLst>
            </p:nvPr>
          </p:nvSpPr>
          <p:spPr>
            <a:xfrm>
              <a:off x="2238" y="3198"/>
              <a:ext cx="14722" cy="12576"/>
            </a:xfrm>
            <a:prstGeom prst="plaque">
              <a:avLst/>
            </a:prstGeom>
            <a:solidFill>
              <a:schemeClr val="bg1"/>
            </a:solidFill>
            <a:ln w="25400" cap="rnd">
              <a:solidFill>
                <a:srgbClr val="E9B567">
                  <a:alpha val="70000"/>
                </a:srgbClr>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书宋二简" panose="02010600000101010101"/>
                <a:ea typeface="汉仪书宋二简" panose="02010600000101010101"/>
                <a:sym typeface="汉仪书宋二简" panose="02010600000101010101"/>
              </a:endParaRPr>
            </a:p>
          </p:txBody>
        </p:sp>
        <p:sp>
          <p:nvSpPr>
            <p:cNvPr id="53" name="缺角矩形 52"/>
            <p:cNvSpPr/>
            <p:nvPr>
              <p:custDataLst>
                <p:tags r:id="rId8"/>
              </p:custDataLst>
            </p:nvPr>
          </p:nvSpPr>
          <p:spPr>
            <a:xfrm>
              <a:off x="2666" y="3563"/>
              <a:ext cx="13871" cy="11849"/>
            </a:xfrm>
            <a:prstGeom prst="plaque">
              <a:avLst>
                <a:gd name="adj" fmla="val 7035"/>
              </a:avLst>
            </a:prstGeom>
            <a:solidFill>
              <a:schemeClr val="bg1"/>
            </a:solidFill>
            <a:ln w="25400" cap="rnd">
              <a:gradFill flip="none" rotWithShape="1">
                <a:gsLst>
                  <a:gs pos="0">
                    <a:srgbClr val="EEC478"/>
                  </a:gs>
                  <a:gs pos="35000">
                    <a:srgbClr val="DF9540"/>
                  </a:gs>
                  <a:gs pos="15000">
                    <a:srgbClr val="DF9540"/>
                  </a:gs>
                  <a:gs pos="50000">
                    <a:srgbClr val="EEC478"/>
                  </a:gs>
                  <a:gs pos="100000">
                    <a:srgbClr val="EEC478"/>
                  </a:gs>
                  <a:gs pos="85000">
                    <a:srgbClr val="DF9540"/>
                  </a:gs>
                  <a:gs pos="65000">
                    <a:srgbClr val="DF9540"/>
                  </a:gs>
                </a:gsLst>
                <a:lin ang="27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书宋二简" panose="02010600000101010101"/>
                <a:ea typeface="汉仪书宋二简" panose="02010600000101010101"/>
                <a:sym typeface="汉仪书宋二简" panose="02010600000101010101"/>
              </a:endParaRPr>
            </a:p>
          </p:txBody>
        </p:sp>
        <p:pic>
          <p:nvPicPr>
            <p:cNvPr id="54" name="图片 53" descr="7805730_"/>
            <p:cNvPicPr>
              <a:picLocks noChangeAspect="1"/>
            </p:cNvPicPr>
            <p:nvPr>
              <p:custDataLst>
                <p:tags r:id="rId9"/>
              </p:custDataLst>
            </p:nvPr>
          </p:nvPicPr>
          <p:blipFill>
            <a:blip r:embed="rId20"/>
            <a:srcRect r="14926"/>
            <a:stretch>
              <a:fillRect/>
            </a:stretch>
          </p:blipFill>
          <p:spPr>
            <a:xfrm flipH="1">
              <a:off x="3022" y="3868"/>
              <a:ext cx="13157" cy="11240"/>
            </a:xfrm>
            <a:custGeom>
              <a:avLst/>
              <a:gdLst/>
              <a:ahLst/>
              <a:cxnLst>
                <a:cxn ang="3">
                  <a:pos x="hc" y="t"/>
                </a:cxn>
                <a:cxn ang="cd2">
                  <a:pos x="l" y="vc"/>
                </a:cxn>
                <a:cxn ang="cd4">
                  <a:pos x="hc" y="b"/>
                </a:cxn>
                <a:cxn ang="0">
                  <a:pos x="r" y="vc"/>
                </a:cxn>
              </a:cxnLst>
              <a:rect l="l" t="t" r="r" b="b"/>
              <a:pathLst>
                <a:path w="6828" h="5833">
                  <a:moveTo>
                    <a:pt x="485" y="0"/>
                  </a:moveTo>
                  <a:lnTo>
                    <a:pt x="6343" y="0"/>
                  </a:lnTo>
                  <a:cubicBezTo>
                    <a:pt x="6343" y="268"/>
                    <a:pt x="6560" y="485"/>
                    <a:pt x="6828" y="485"/>
                  </a:cubicBezTo>
                  <a:lnTo>
                    <a:pt x="6828" y="5348"/>
                  </a:lnTo>
                  <a:cubicBezTo>
                    <a:pt x="6560" y="5348"/>
                    <a:pt x="6343" y="5565"/>
                    <a:pt x="6343" y="5833"/>
                  </a:cubicBezTo>
                  <a:lnTo>
                    <a:pt x="485" y="5833"/>
                  </a:lnTo>
                  <a:cubicBezTo>
                    <a:pt x="485" y="5565"/>
                    <a:pt x="268" y="5348"/>
                    <a:pt x="0" y="5348"/>
                  </a:cubicBezTo>
                  <a:lnTo>
                    <a:pt x="0" y="485"/>
                  </a:lnTo>
                  <a:cubicBezTo>
                    <a:pt x="268" y="485"/>
                    <a:pt x="485" y="268"/>
                    <a:pt x="485" y="0"/>
                  </a:cubicBezTo>
                  <a:close/>
                </a:path>
              </a:pathLst>
            </a:custGeom>
            <a:ln w="6350">
              <a:solidFill>
                <a:srgbClr val="E7AD5C"/>
              </a:solidFill>
            </a:ln>
          </p:spPr>
        </p:pic>
      </p:grpSp>
      <p:cxnSp>
        <p:nvCxnSpPr>
          <p:cNvPr id="2" name="直接连接符 1"/>
          <p:cNvCxnSpPr/>
          <p:nvPr>
            <p:custDataLst>
              <p:tags r:id="rId5"/>
            </p:custDataLst>
          </p:nvPr>
        </p:nvCxnSpPr>
        <p:spPr>
          <a:xfrm flipV="1">
            <a:off x="6523355" y="3789680"/>
            <a:ext cx="3888740" cy="10160"/>
          </a:xfrm>
          <a:prstGeom prst="line">
            <a:avLst/>
          </a:prstGeom>
          <a:ln w="28575" cmpd="sng">
            <a:solidFill>
              <a:srgbClr val="F2B64C"/>
            </a:solidFill>
            <a:prstDash val="solid"/>
          </a:ln>
        </p:spPr>
        <p:style>
          <a:lnRef idx="2">
            <a:schemeClr val="accent1"/>
          </a:lnRef>
          <a:fillRef idx="0">
            <a:srgbClr val="FFFFFF"/>
          </a:fillRef>
          <a:effectRef idx="0">
            <a:srgbClr val="FFFFFF"/>
          </a:effectRef>
          <a:fontRef idx="minor">
            <a:schemeClr val="tx1"/>
          </a:fontRef>
        </p:style>
      </p:cxnSp>
      <p:pic>
        <p:nvPicPr>
          <p:cNvPr id="3" name="Picture 3"/>
          <p:cNvPicPr>
            <a:picLocks noChangeAspect="1"/>
          </p:cNvPicPr>
          <p:nvPr>
            <p:custDataLst>
              <p:tags r:id="rId6"/>
            </p:custDataLst>
          </p:nvPr>
        </p:nvPicPr>
        <p:blipFill>
          <a:blip r:embed="rId21"/>
          <a:stretch>
            <a:fillRect/>
          </a:stretch>
        </p:blipFill>
        <p:spPr>
          <a:xfrm flipH="1">
            <a:off x="11671300" y="10833100"/>
            <a:ext cx="0" cy="0"/>
          </a:xfrm>
          <a:prstGeom prst="rect">
            <a:avLst/>
          </a:prstGeom>
          <a:ln>
            <a:noFill/>
          </a:ln>
        </p:spPr>
      </p:pic>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8"/>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9"/>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58" name="yt_table_11658"/>
          <p:cNvGraphicFramePr>
            <a:graphicFrameLocks noGrp="1"/>
          </p:cNvGraphicFramePr>
          <p:nvPr>
            <p:custDataLst>
              <p:tags r:id="rId6"/>
            </p:custDataLst>
          </p:nvPr>
        </p:nvGraphicFramePr>
        <p:xfrm>
          <a:off x="360000" y="2011684"/>
          <a:ext cx="11471999" cy="3602736"/>
        </p:xfrm>
        <a:graphic>
          <a:graphicData uri="http://schemas.openxmlformats.org/drawingml/2006/table">
            <a:tbl>
              <a:tblPr>
                <a:tableStyleId>{5940675A-B579-460E-94D1-54222C63F5DA}</a:tableStyleId>
              </a:tblPr>
              <a:tblGrid>
                <a:gridCol w="5240176">
                  <a:extLst>
                    <a:ext uri="{9D8B030D-6E8A-4147-A177-3AD203B41FA5}">
                      <a16:colId xmlns:a16="http://schemas.microsoft.com/office/drawing/2014/main" val="20000"/>
                    </a:ext>
                  </a:extLst>
                </a:gridCol>
                <a:gridCol w="1681480">
                  <a:extLst>
                    <a:ext uri="{9D8B030D-6E8A-4147-A177-3AD203B41FA5}">
                      <a16:colId xmlns:a16="http://schemas.microsoft.com/office/drawing/2014/main" val="20001"/>
                    </a:ext>
                  </a:extLst>
                </a:gridCol>
                <a:gridCol w="4550343">
                  <a:extLst>
                    <a:ext uri="{9D8B030D-6E8A-4147-A177-3AD203B41FA5}">
                      <a16:colId xmlns:a16="http://schemas.microsoft.com/office/drawing/2014/main" val="20002"/>
                    </a:ext>
                  </a:extLst>
                </a:gridCol>
              </a:tblGrid>
              <a:tr h="645795">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sym typeface="_⨹_3_ed529"/>
                        </a:rPr>
                        <a:t>联系知</a:t>
                      </a:r>
                      <a:r>
                        <a:rPr lang="zh-CN" altLang="zh-CN" sz="2800" b="1" i="0" u="none">
                          <a:solidFill>
                            <a:srgbClr val="000000"/>
                          </a:solidFill>
                          <a:effectLst/>
                          <a:latin typeface="Times New Roman" panose="02020603050405020304" pitchFamily="28"/>
                          <a:ea typeface="黑体" panose="02010609060101010101" charset="-122"/>
                        </a:rPr>
                        <a:t>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3_4ca84"/>
                        </a:rPr>
                        <a:t>驾驶员在遵守交通法规的前提</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下</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12_f25d3"/>
                        </a:rPr>
                        <a:t>才能自由、安全地在道路上</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行驶</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3_528b0_⨹_3_ee273"/>
                        </a:rPr>
                        <a:t>珍视自</a:t>
                      </a:r>
                      <a:r>
                        <a:rPr lang="zh-CN" altLang="zh-CN" sz="2800" b="1" i="0" u="none">
                          <a:solidFill>
                            <a:srgbClr val="000000"/>
                          </a:solidFill>
                          <a:effectLst/>
                          <a:latin typeface="Times New Roman" panose="02020603050405020304" pitchFamily="28"/>
                          <a:ea typeface="宋体" panose="02010600030101010101" pitchFamily="2" charset="-122"/>
                          <a:sym typeface="_⨹_3_00b18_⨹_3_f10f6"/>
                        </a:rPr>
                        <a:t>由的做</a:t>
                      </a:r>
                      <a:r>
                        <a:rPr lang="zh-CN" altLang="zh-CN" sz="2800" b="1" i="0" u="none">
                          <a:solidFill>
                            <a:srgbClr val="000000"/>
                          </a:solidFill>
                          <a:effectLst/>
                          <a:latin typeface="Times New Roman" panose="02020603050405020304" pitchFamily="28"/>
                          <a:ea typeface="宋体" panose="02010600030101010101" pitchFamily="2" charset="-122"/>
                        </a:rPr>
                        <a:t>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rPr>
                        <a:t>示例</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宋体" panose="02010600030101010101" pitchFamily="2" charset="-122"/>
                        </a:rPr>
                        <a:t>依法行使权利</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宋体" panose="02010600030101010101" pitchFamily="2" charset="-122"/>
                          <a:sym typeface="_⨹_3_9859e"/>
                        </a:rPr>
                        <a:t>自由不</a:t>
                      </a:r>
                      <a:r>
                        <a:rPr lang="zh-CN" altLang="zh-CN" sz="2800" b="1" i="0" u="none">
                          <a:solidFill>
                            <a:srgbClr val="000000"/>
                          </a:solidFill>
                          <a:effectLst/>
                          <a:latin typeface="Times New Roman" panose="02020603050405020304" pitchFamily="28"/>
                          <a:ea typeface="宋体" panose="02010600030101010101" pitchFamily="2" charset="-122"/>
                        </a:rPr>
                        <a:t>是随心所欲的</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宋体" panose="02010600030101010101" pitchFamily="2" charset="-122"/>
                          <a:sym typeface="_⨹_5_65620"/>
                        </a:rPr>
                        <a:t>它是有限制</a:t>
                      </a:r>
                      <a:r>
                        <a:rPr lang="zh-CN" altLang="zh-CN" sz="2800" b="1" i="0" u="none">
                          <a:solidFill>
                            <a:srgbClr val="000000"/>
                          </a:solidFill>
                          <a:effectLst/>
                          <a:latin typeface="Times New Roman" panose="02020603050405020304" pitchFamily="28"/>
                          <a:ea typeface="宋体" panose="02010600030101010101" pitchFamily="2" charset="-122"/>
                        </a:rPr>
                        <a:t>的</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宋体" panose="02010600030101010101" pitchFamily="2" charset="-122"/>
                        </a:rPr>
                        <a:t>相对的</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4_a3652"/>
                        </a:rPr>
                        <a:t>网上自由发表言论时不能污蔑、</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侮辱别人</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①</a:t>
                      </a:r>
                      <a:r>
                        <a:rPr lang="zh-CN" altLang="zh-CN" sz="2800" b="1" i="0" u="none">
                          <a:solidFill>
                            <a:srgbClr val="FF0000">
                              <a:alpha val="0"/>
                            </a:srgbClr>
                          </a:solidFill>
                          <a:effectLst/>
                          <a:latin typeface="宋体" panose="02010600030101010101" pitchFamily="2" charset="-122"/>
                          <a:ea typeface="宋体" panose="02010600030101010101" pitchFamily="2" charset="-122"/>
                        </a:rPr>
                        <a:t>尊重他人的权利</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30" name="文本框 29"/>
          <p:cNvSpPr txBox="1"/>
          <p:nvPr>
            <p:custDataLst>
              <p:tags r:id="rId7"/>
            </p:custDataLst>
          </p:nvPr>
        </p:nvSpPr>
        <p:spPr>
          <a:xfrm>
            <a:off x="7734545" y="4803277"/>
            <a:ext cx="2680399"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尊重他人的</a:t>
            </a:r>
            <a:r>
              <a:rPr kumimoji="0" lang="zh-CN" altLang="en-US"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合法</a:t>
            </a:r>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权利</a:t>
            </a:r>
            <a:endParaRPr lang="zh-CN" altLang="en-US" dirty="0">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10"/>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1"/>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60" name="yt_table_11660"/>
          <p:cNvGraphicFramePr>
            <a:graphicFrameLocks noGrp="1"/>
          </p:cNvGraphicFramePr>
          <p:nvPr>
            <p:custDataLst>
              <p:tags r:id="rId6"/>
            </p:custDataLst>
          </p:nvPr>
        </p:nvGraphicFramePr>
        <p:xfrm>
          <a:off x="360000" y="1853216"/>
          <a:ext cx="11471999" cy="4157472"/>
        </p:xfrm>
        <a:graphic>
          <a:graphicData uri="http://schemas.openxmlformats.org/drawingml/2006/table">
            <a:tbl>
              <a:tblPr>
                <a:tableStyleId>{5940675A-B579-460E-94D1-54222C63F5DA}</a:tableStyleId>
              </a:tblPr>
              <a:tblGrid>
                <a:gridCol w="5195570">
                  <a:extLst>
                    <a:ext uri="{9D8B030D-6E8A-4147-A177-3AD203B41FA5}">
                      <a16:colId xmlns:a16="http://schemas.microsoft.com/office/drawing/2014/main" val="20000"/>
                    </a:ext>
                  </a:extLst>
                </a:gridCol>
                <a:gridCol w="1884045">
                  <a:extLst>
                    <a:ext uri="{9D8B030D-6E8A-4147-A177-3AD203B41FA5}">
                      <a16:colId xmlns:a16="http://schemas.microsoft.com/office/drawing/2014/main" val="20001"/>
                    </a:ext>
                  </a:extLst>
                </a:gridCol>
                <a:gridCol w="4392384">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sym typeface="_⨹_3_ed529"/>
                        </a:rPr>
                        <a:t>联系知</a:t>
                      </a:r>
                      <a:r>
                        <a:rPr lang="zh-CN" altLang="zh-CN" sz="2800" b="1" i="0" u="none">
                          <a:solidFill>
                            <a:srgbClr val="000000"/>
                          </a:solidFill>
                          <a:effectLst/>
                          <a:latin typeface="Times New Roman" panose="02020603050405020304" pitchFamily="28"/>
                          <a:ea typeface="黑体" panose="02010609060101010101" charset="-122"/>
                        </a:rPr>
                        <a:t>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4_78f55"/>
                        </a:rPr>
                        <a:t>一位穿着朴素的顾客与一位穿西</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装的顾客同时进店用餐</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3_8bd03"/>
                        </a:rPr>
                        <a:t>服务员</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以同样的热情和礼貌服务两人</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3_0df46"/>
                        </a:rPr>
                        <a:t>平等的</a:t>
                      </a:r>
                      <a:r>
                        <a:rPr lang="zh-CN" altLang="zh-CN" sz="2800" b="1" i="0" u="none">
                          <a:solidFill>
                            <a:srgbClr val="000000"/>
                          </a:solidFill>
                          <a:effectLst/>
                          <a:latin typeface="Times New Roman" panose="02020603050405020304" pitchFamily="28"/>
                          <a:ea typeface="宋体" panose="02010600030101010101" pitchFamily="2" charset="-122"/>
                        </a:rPr>
                        <a:t>表现</a:t>
                      </a:r>
                    </a:p>
                  </a:txBody>
                  <a:tcPr marL="36195" marR="36195"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②</a:t>
                      </a:r>
                      <a:r>
                        <a:rPr lang="zh-CN" altLang="zh-CN" sz="2800" b="1" i="0" u="none">
                          <a:solidFill>
                            <a:srgbClr val="FF0000">
                              <a:alpha val="0"/>
                            </a:srgbClr>
                          </a:solidFill>
                          <a:effectLst/>
                          <a:latin typeface="宋体" panose="02010600030101010101" pitchFamily="2" charset="-122"/>
                          <a:ea typeface="宋体" panose="02010600030101010101" pitchFamily="2" charset="-122"/>
                        </a:rPr>
                        <a:t>平等表现为人格平等</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4_da72e"/>
                        </a:rPr>
                        <a:t>某用人单位发布含性别歧视内容</a:t>
                      </a:r>
                      <a:br>
                        <a:rPr lang="zh-CN" altLang="zh-CN" sz="2800" b="1" i="0" u="none">
                          <a:solidFill>
                            <a:srgbClr val="000000"/>
                          </a:solidFill>
                          <a:effectLst/>
                          <a:latin typeface="Times New Roman" panose="02020603050405020304" pitchFamily="28"/>
                          <a:ea typeface="楷体" panose="02010609060101010101" charset="-122"/>
                        </a:rPr>
                      </a:br>
                      <a:r>
                        <a:rPr lang="zh-CN" altLang="zh-CN" sz="2800" b="1" i="0" u="none">
                          <a:solidFill>
                            <a:srgbClr val="000000"/>
                          </a:solidFill>
                          <a:effectLst/>
                          <a:latin typeface="Times New Roman" panose="02020603050405020304" pitchFamily="28"/>
                          <a:ea typeface="楷体" panose="02010609060101010101" charset="-122"/>
                        </a:rPr>
                        <a:t>的招聘信息</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被责令改正</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③</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b195a"/>
                        </a:rPr>
                        <a:t>任何公民都一律平等地享有</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rPr>
                        <a:t>宪法和法律规定的权利</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8074069" y="4206530"/>
            <a:ext cx="3757930" cy="521970"/>
          </a:xfrm>
          <a:prstGeom prst="rect">
            <a:avLst/>
          </a:prstGeom>
          <a:noFill/>
        </p:spPr>
        <p:txBody>
          <a:bodyPr vert="horz" wrap="square" rtlCol="0">
            <a:spAutoFit/>
          </a:bodyPr>
          <a:lstStyle/>
          <a:p>
            <a:pPr algn="l"/>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b195a"/>
              </a:rPr>
              <a:t>任何公民都一律平等地</a:t>
            </a:r>
            <a:endParaRPr lang="zh-CN" altLang="en-US">
              <a:solidFill>
                <a:srgbClr val="FF0000"/>
              </a:solidFill>
            </a:endParaRPr>
          </a:p>
        </p:txBody>
      </p:sp>
      <p:sp>
        <p:nvSpPr>
          <p:cNvPr id="5" name="文本框 4"/>
          <p:cNvSpPr txBox="1"/>
          <p:nvPr>
            <p:custDataLst>
              <p:tags r:id="rId8"/>
            </p:custDataLst>
          </p:nvPr>
        </p:nvSpPr>
        <p:spPr>
          <a:xfrm>
            <a:off x="7418749" y="4826290"/>
            <a:ext cx="4351020" cy="648335"/>
          </a:xfrm>
          <a:prstGeom prst="rect">
            <a:avLst/>
          </a:prstGeom>
          <a:noFill/>
        </p:spPr>
        <p:txBody>
          <a:bodyPr vert="horz" wrap="none" rtlCol="0">
            <a:noAutofit/>
          </a:bodyPr>
          <a:lstStyle/>
          <a:p>
            <a:pPr algn="l"/>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2_b195a"/>
              </a:rPr>
              <a:t>享有</a:t>
            </a:r>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宪法和法律规定的权</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利</a:t>
            </a:r>
            <a:endParaRPr lang="zh-CN" altLang="zh-CN" sz="2800" b="1" noProof="0">
              <a:ln>
                <a:noFill/>
              </a:ln>
              <a:solidFill>
                <a:srgbClr val="FF0000"/>
              </a:solidFill>
              <a:effectLst/>
              <a:uLnTx/>
              <a:uFillTx/>
              <a:latin typeface="宋体" panose="02010600030101010101" pitchFamily="2" charset="-122"/>
              <a:ea typeface="宋体" panose="02010600030101010101" pitchFamily="2" charset="-122"/>
            </a:endParaRPr>
          </a:p>
        </p:txBody>
      </p:sp>
      <p:sp>
        <p:nvSpPr>
          <p:cNvPr id="6" name="文本框 5"/>
          <p:cNvSpPr txBox="1"/>
          <p:nvPr>
            <p:custDataLst>
              <p:tags r:id="rId9"/>
            </p:custDataLst>
          </p:nvPr>
        </p:nvSpPr>
        <p:spPr>
          <a:xfrm>
            <a:off x="8031134" y="3006009"/>
            <a:ext cx="3394773" cy="648348"/>
          </a:xfrm>
          <a:prstGeom prst="rect">
            <a:avLst/>
          </a:prstGeom>
          <a:noFill/>
        </p:spPr>
        <p:txBody>
          <a:bodyPr vert="horz" wrap="none" rtlCol="0">
            <a:noAutofit/>
          </a:bodyPr>
          <a:lstStyle/>
          <a:p>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平等表现为人格平等</a:t>
            </a: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0" y="76835"/>
            <a:ext cx="671830" cy="457200"/>
            <a:chOff x="0" y="121"/>
            <a:chExt cx="1058" cy="720"/>
          </a:xfrm>
        </p:grpSpPr>
        <p:sp>
          <p:nvSpPr>
            <p:cNvPr id="13" name="矩形 7"/>
            <p:cNvSpPr/>
            <p:nvPr userDrawn="1">
              <p:custDataLst>
                <p:tags r:id="rId9"/>
              </p:custDataLst>
            </p:nvPr>
          </p:nvSpPr>
          <p:spPr>
            <a:xfrm>
              <a:off x="0" y="121"/>
              <a:ext cx="712" cy="720"/>
            </a:xfrm>
            <a:prstGeom prst="homePlate">
              <a:avLst>
                <a:gd name="adj" fmla="val 30342"/>
              </a:avLst>
            </a:prstGeom>
            <a:solidFill>
              <a:schemeClr val="accent1"/>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8" name="矩形 7"/>
            <p:cNvSpPr/>
            <p:nvPr userDrawn="1">
              <p:custDataLst>
                <p:tags r:id="rId10"/>
              </p:custDataLst>
            </p:nvPr>
          </p:nvSpPr>
          <p:spPr>
            <a:xfrm>
              <a:off x="554" y="121"/>
              <a:ext cx="504" cy="720"/>
            </a:xfrm>
            <a:prstGeom prst="chevron">
              <a:avLst/>
            </a:prstGeom>
            <a:solidFill>
              <a:schemeClr val="accent3"/>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grpSp>
      <p:cxnSp>
        <p:nvCxnSpPr>
          <p:cNvPr id="3" name="直接连接符 2"/>
          <p:cNvCxnSpPr/>
          <p:nvPr userDrawn="1">
            <p:custDataLst>
              <p:tags r:id="rId3"/>
            </p:custDataLst>
          </p:nvPr>
        </p:nvCxnSpPr>
        <p:spPr>
          <a:xfrm>
            <a:off x="0" y="631438"/>
            <a:ext cx="12192000" cy="0"/>
          </a:xfrm>
          <a:prstGeom prst="line">
            <a:avLst/>
          </a:prstGeom>
          <a:ln w="508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6" name="副标题"/>
          <p:cNvSpPr>
            <a:spLocks noGrp="1"/>
          </p:cNvSpPr>
          <p:nvPr>
            <p:custDataLst>
              <p:tags r:id="rId4"/>
            </p:custDataLst>
          </p:nvPr>
        </p:nvSpPr>
        <p:spPr>
          <a:xfrm>
            <a:off x="700405" y="76835"/>
            <a:ext cx="2193290" cy="533400"/>
          </a:xfrm>
          <a:prstGeom prst="rect">
            <a:avLst/>
          </a:prstGeom>
        </p:spPr>
        <p:txBody>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solidFill>
                <a:latin typeface="+mn-lt"/>
                <a:ea typeface="+mn-ea"/>
                <a:cs typeface="+mn-cs"/>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solidFill>
                <a:latin typeface="+mn-lt"/>
                <a:ea typeface="+mn-ea"/>
                <a:cs typeface="+mn-cs"/>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solidFill>
                <a:latin typeface="+mn-lt"/>
                <a:ea typeface="+mn-ea"/>
                <a:cs typeface="+mn-cs"/>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1000"/>
              </a:spcBef>
              <a:spcAft>
                <a:spcPct val="0"/>
              </a:spcAft>
              <a:buSzTx/>
              <a:buNone/>
            </a:pPr>
            <a:r>
              <a:rPr lang="zh-CN" altLang="en-US" sz="2800" b="1">
                <a:solidFill>
                  <a:schemeClr val="tx1"/>
                </a:solidFill>
                <a:uFillTx/>
                <a:latin typeface="微软雅黑" panose="020B0503020204020204" charset="-122"/>
                <a:ea typeface="微软雅黑" panose="020B0503020204020204" charset="-122"/>
                <a:cs typeface="黑体" panose="02010609060101010101" charset="-122"/>
                <a:sym typeface="汉仪书宋二简" panose="02010600000101010101"/>
              </a:rPr>
              <a:t>知识梳理</a:t>
            </a:r>
          </a:p>
        </p:txBody>
      </p:sp>
      <p:sp>
        <p:nvSpPr>
          <p:cNvPr id="11657" name="yt_shape_11657"/>
          <p:cNvSpPr txBox="1"/>
          <p:nvPr>
            <p:custDataLst>
              <p:tags r:id="rId5"/>
            </p:custDataLst>
          </p:nvPr>
        </p:nvSpPr>
        <p:spPr>
          <a:xfrm>
            <a:off x="549865" y="1071514"/>
            <a:ext cx="9738243" cy="499880"/>
          </a:xfrm>
          <a:prstGeom prst="rect">
            <a:avLst/>
          </a:prstGeom>
        </p:spPr>
        <p:txBody>
          <a:bodyPr vert="horz" wrap="none" lIns="0" tIns="0" rIns="0" bIns="0" rtlCol="0">
            <a:noAutofit/>
          </a:bodyPr>
          <a:lstStyle/>
          <a:p>
            <a:pPr algn="l" eaLnBrk="1"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注</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根据所给的典型情境及知识角度</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rPr>
              <a:t>填写对应的教材观点。</a:t>
            </a:r>
          </a:p>
        </p:txBody>
      </p:sp>
      <p:graphicFrame>
        <p:nvGraphicFramePr>
          <p:cNvPr id="11663" name="yt_table_11663"/>
          <p:cNvGraphicFramePr>
            <a:graphicFrameLocks noGrp="1"/>
          </p:cNvGraphicFramePr>
          <p:nvPr>
            <p:custDataLst>
              <p:tags r:id="rId6"/>
            </p:custDataLst>
          </p:nvPr>
        </p:nvGraphicFramePr>
        <p:xfrm>
          <a:off x="360001" y="1869735"/>
          <a:ext cx="11471998" cy="4157472"/>
        </p:xfrm>
        <a:graphic>
          <a:graphicData uri="http://schemas.openxmlformats.org/drawingml/2006/table">
            <a:tbl>
              <a:tblPr>
                <a:tableStyleId>{5940675A-B579-460E-94D1-54222C63F5DA}</a:tableStyleId>
              </a:tblPr>
              <a:tblGrid>
                <a:gridCol w="4187190">
                  <a:extLst>
                    <a:ext uri="{9D8B030D-6E8A-4147-A177-3AD203B41FA5}">
                      <a16:colId xmlns:a16="http://schemas.microsoft.com/office/drawing/2014/main" val="20000"/>
                    </a:ext>
                  </a:extLst>
                </a:gridCol>
                <a:gridCol w="1644650">
                  <a:extLst>
                    <a:ext uri="{9D8B030D-6E8A-4147-A177-3AD203B41FA5}">
                      <a16:colId xmlns:a16="http://schemas.microsoft.com/office/drawing/2014/main" val="20001"/>
                    </a:ext>
                  </a:extLst>
                </a:gridCol>
                <a:gridCol w="5640158">
                  <a:extLst>
                    <a:ext uri="{9D8B030D-6E8A-4147-A177-3AD203B41FA5}">
                      <a16:colId xmlns:a16="http://schemas.microsoft.com/office/drawing/2014/main" val="20002"/>
                    </a:ext>
                  </a:extLst>
                </a:gridCol>
              </a:tblGrid>
              <a:tr h="467999">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典型情境</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联系知识</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tc>
                  <a:txBody>
                    <a:bodyPr/>
                    <a:lstStyle/>
                    <a:p>
                      <a:pPr algn="ctr" eaLnBrk="1" fontAlgn="ctr" latinLnBrk="0" hangingPunct="0">
                        <a:lnSpc>
                          <a:spcPct val="130000"/>
                        </a:lnSpc>
                      </a:pPr>
                      <a:r>
                        <a:rPr lang="zh-CN" altLang="zh-CN" sz="2800" b="1" i="0" u="none">
                          <a:solidFill>
                            <a:srgbClr val="000000"/>
                          </a:solidFill>
                          <a:effectLst/>
                          <a:latin typeface="Times New Roman" panose="02020603050405020304" pitchFamily="28"/>
                          <a:ea typeface="黑体" panose="02010609060101010101" charset="-122"/>
                        </a:rPr>
                        <a:t>联系观点</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solidFill>
                      <a:srgbClr val="B6DDC8"/>
                    </a:solidFill>
                  </a:tcPr>
                </a:tc>
                <a:extLst>
                  <a:ext uri="{0D108BD9-81ED-4DB2-BD59-A6C34878D82A}">
                    <a16:rowId xmlns:a16="http://schemas.microsoft.com/office/drawing/2014/main" val="10000"/>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2_7732a"/>
                        </a:rPr>
                        <a:t>小张没有因为同桌口吃就不</a:t>
                      </a:r>
                      <a:r>
                        <a:rPr lang="zh-CN" altLang="zh-CN" sz="2800" b="1" i="0" u="none">
                          <a:solidFill>
                            <a:srgbClr val="000000"/>
                          </a:solidFill>
                          <a:effectLst/>
                          <a:latin typeface="Times New Roman" panose="02020603050405020304" pitchFamily="28"/>
                          <a:ea typeface="楷体" panose="02010609060101010101" charset="-122"/>
                        </a:rPr>
                        <a:t>与其交友</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7_67f66"/>
                        </a:rPr>
                        <a:t>相反他们相处得</a:t>
                      </a:r>
                      <a:r>
                        <a:rPr lang="zh-CN" altLang="zh-CN" sz="2800" b="1" i="0" u="none">
                          <a:solidFill>
                            <a:srgbClr val="000000"/>
                          </a:solidFill>
                          <a:effectLst/>
                          <a:latin typeface="Times New Roman" panose="02020603050405020304" pitchFamily="28"/>
                          <a:ea typeface="楷体" panose="02010609060101010101" charset="-122"/>
                        </a:rPr>
                        <a:t>很和谐</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rowSpan="2">
                  <a:txBody>
                    <a:bodyPr/>
                    <a:lstStyle/>
                    <a:p>
                      <a:pPr algn="l" eaLnBrk="1" fontAlgn="ctr" latinLnBrk="0" hangingPunct="0">
                        <a:lnSpc>
                          <a:spcPct val="130000"/>
                        </a:lnSpc>
                      </a:pPr>
                      <a:r>
                        <a:rPr lang="zh-CN" altLang="zh-CN" sz="2800" b="1" i="0" u="none">
                          <a:solidFill>
                            <a:srgbClr val="000000"/>
                          </a:solidFill>
                          <a:effectLst/>
                          <a:latin typeface="Times New Roman" panose="02020603050405020304" pitchFamily="28"/>
                          <a:ea typeface="宋体" panose="02010600030101010101" pitchFamily="2" charset="-122"/>
                          <a:sym typeface="_⨹_4_c6040_⨹_4_14adb"/>
                        </a:rPr>
                        <a:t>践行平等</a:t>
                      </a:r>
                      <a:r>
                        <a:rPr lang="zh-CN" altLang="zh-CN" sz="2800" b="1" i="0" u="none">
                          <a:solidFill>
                            <a:srgbClr val="000000"/>
                          </a:solidFill>
                          <a:effectLst/>
                          <a:latin typeface="Times New Roman" panose="02020603050405020304" pitchFamily="28"/>
                          <a:ea typeface="宋体" panose="02010600030101010101" pitchFamily="2" charset="-122"/>
                        </a:rPr>
                        <a:t>的做法</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④</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9936c"/>
                        </a:rPr>
                        <a:t>我们要平等地对待所有社会</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7587b"/>
                        </a:rPr>
                        <a:t>成员，尊重他人人格，不欺</a:t>
                      </a:r>
                      <a:r>
                        <a:rPr lang="zh-CN" altLang="zh-CN" sz="2800" b="1" i="0" u="none">
                          <a:solidFill>
                            <a:srgbClr val="FF0000">
                              <a:alpha val="0"/>
                            </a:srgbClr>
                          </a:solidFill>
                          <a:effectLst/>
                          <a:latin typeface="宋体" panose="02010600030101010101" pitchFamily="2" charset="-122"/>
                          <a:ea typeface="宋体" panose="02010600030101010101" pitchFamily="2" charset="-122"/>
                        </a:rPr>
                        <a:t>不凌弱</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1"/>
                  </a:ext>
                </a:extLst>
              </a:tr>
              <a:tr h="467999">
                <a:tc>
                  <a:txBody>
                    <a:bodyPr/>
                    <a:lstStyle/>
                    <a:p>
                      <a:pPr algn="just" eaLnBrk="1" fontAlgn="ctr" latinLnBrk="0" hangingPunct="0">
                        <a:lnSpc>
                          <a:spcPct val="130000"/>
                        </a:lnSpc>
                      </a:pPr>
                      <a:r>
                        <a:rPr lang="zh-CN" altLang="zh-CN" sz="2800" b="1" i="0" u="none">
                          <a:solidFill>
                            <a:srgbClr val="000000"/>
                          </a:solidFill>
                          <a:effectLst/>
                          <a:latin typeface="Times New Roman" panose="02020603050405020304" pitchFamily="28"/>
                          <a:ea typeface="楷体" panose="02010609060101010101" charset="-122"/>
                          <a:sym typeface="_⨹_12_df5c7"/>
                        </a:rPr>
                        <a:t>因残疾在招聘时被歧视、区</a:t>
                      </a:r>
                      <a:r>
                        <a:rPr lang="zh-CN" altLang="zh-CN" sz="2800" b="1" i="0" u="none">
                          <a:solidFill>
                            <a:srgbClr val="000000"/>
                          </a:solidFill>
                          <a:effectLst/>
                          <a:latin typeface="Times New Roman" panose="02020603050405020304" pitchFamily="28"/>
                          <a:ea typeface="楷体" panose="02010609060101010101" charset="-122"/>
                        </a:rPr>
                        <a:t>别对待后</a:t>
                      </a:r>
                      <a:r>
                        <a:rPr lang="zh-CN" altLang="zh-CN" sz="2800" b="1" i="0" u="none">
                          <a:solidFill>
                            <a:srgbClr val="000000"/>
                          </a:solidFill>
                          <a:effectLst/>
                          <a:latin typeface="宋体" panose="02010600030101010101" pitchFamily="2" charset="-122"/>
                          <a:ea typeface="宋体" panose="02010600030101010101" pitchFamily="2" charset="-122"/>
                        </a:rPr>
                        <a:t>，</a:t>
                      </a:r>
                      <a:r>
                        <a:rPr lang="zh-CN" altLang="zh-CN" sz="2800" b="1" i="0" u="none">
                          <a:solidFill>
                            <a:srgbClr val="000000"/>
                          </a:solidFill>
                          <a:effectLst/>
                          <a:latin typeface="Times New Roman" panose="02020603050405020304" pitchFamily="28"/>
                          <a:ea typeface="楷体" panose="02010609060101010101" charset="-122"/>
                          <a:sym typeface="_⨹_7_dcc0f"/>
                        </a:rPr>
                        <a:t>小王积极向相关</a:t>
                      </a:r>
                      <a:r>
                        <a:rPr lang="zh-CN" altLang="zh-CN" sz="2800" b="1" i="0" u="none">
                          <a:solidFill>
                            <a:srgbClr val="000000"/>
                          </a:solidFill>
                          <a:effectLst/>
                          <a:latin typeface="Times New Roman" panose="02020603050405020304" pitchFamily="28"/>
                          <a:ea typeface="楷体" panose="02010609060101010101" charset="-122"/>
                        </a:rPr>
                        <a:t>部门反映</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vMerge="1">
                  <a:txBody>
                    <a:bodyPr/>
                    <a:lstStyle/>
                    <a:p>
                      <a:endParaRPr lang="zh-CN"/>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tc>
                  <a:txBody>
                    <a:bodyPr/>
                    <a:lstStyle/>
                    <a:p>
                      <a:pPr algn="l" eaLnBrk="1" fontAlgn="ctr" latinLnBrk="0" hangingPunct="0">
                        <a:lnSpc>
                          <a:spcPct val="130000"/>
                        </a:lnSpc>
                      </a:pPr>
                      <a:r>
                        <a:rPr lang="en-US" altLang="zh-CN" sz="2800" b="1" i="0" u="none">
                          <a:solidFill>
                            <a:srgbClr val="000000"/>
                          </a:solidFill>
                          <a:effectLst/>
                          <a:latin typeface="宋体" panose="02010600030101010101" pitchFamily="2" charset="-122"/>
                          <a:ea typeface="宋体" panose="02010600030101010101" pitchFamily="2" charset="-122"/>
                        </a:rPr>
                        <a:t>⑤</a:t>
                      </a: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2_982f2"/>
                        </a:rPr>
                        <a:t>敢于抵制不平等的行为，面</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3_f343f"/>
                        </a:rPr>
                        <a:t>对不平等现象，我们不能听之</a:t>
                      </a:r>
                      <a:br>
                        <a:rPr lang="zh-CN" altLang="zh-CN" sz="2800" b="1" i="0" u="none">
                          <a:solidFill>
                            <a:srgbClr val="FF0000">
                              <a:alpha val="0"/>
                            </a:srgbClr>
                          </a:solidFill>
                          <a:effectLst/>
                          <a:latin typeface="宋体" panose="02010600030101010101" pitchFamily="2" charset="-122"/>
                          <a:ea typeface="宋体" panose="02010600030101010101" pitchFamily="2" charset="-122"/>
                        </a:rPr>
                      </a:br>
                      <a:r>
                        <a:rPr lang="zh-CN" altLang="zh-CN" sz="2800" b="1" i="0" u="none">
                          <a:solidFill>
                            <a:srgbClr val="FF0000">
                              <a:alpha val="0"/>
                            </a:srgbClr>
                          </a:solidFill>
                          <a:effectLst/>
                          <a:latin typeface="宋体" panose="02010600030101010101" pitchFamily="2" charset="-122"/>
                          <a:ea typeface="宋体" panose="02010600030101010101" pitchFamily="2" charset="-122"/>
                          <a:sym typeface="_⨹_13_af0fd"/>
                        </a:rPr>
                        <a:t>任之，应据理力争，用合</a:t>
                      </a:r>
                      <a:r>
                        <a:rPr lang="zh-CN" altLang="zh-CN" sz="2800" b="1" i="0" u="none">
                          <a:solidFill>
                            <a:srgbClr val="FF0000">
                              <a:alpha val="0"/>
                            </a:srgbClr>
                          </a:solidFill>
                          <a:effectLst/>
                          <a:latin typeface="宋体" panose="02010600030101010101" pitchFamily="2" charset="-122"/>
                          <a:ea typeface="宋体" panose="02010600030101010101" pitchFamily="2" charset="-122"/>
                        </a:rPr>
                        <a:t>捍卫平等</a:t>
                      </a:r>
                    </a:p>
                  </a:txBody>
                  <a:tcPr anchor="ctr">
                    <a:lnL w="9522" cap="flat" cmpd="sng" algn="ctr">
                      <a:solidFill>
                        <a:srgbClr val="4C4C4C"/>
                      </a:solidFill>
                      <a:prstDash val="solid"/>
                      <a:round/>
                    </a:lnL>
                    <a:lnR w="9522" cap="flat" cmpd="sng" algn="ctr">
                      <a:solidFill>
                        <a:srgbClr val="4C4C4C"/>
                      </a:solidFill>
                      <a:prstDash val="solid"/>
                      <a:round/>
                    </a:lnR>
                    <a:lnT w="9522" cap="flat" cmpd="sng" algn="ctr">
                      <a:solidFill>
                        <a:srgbClr val="4C4C4C"/>
                      </a:solidFill>
                      <a:prstDash val="solid"/>
                      <a:round/>
                    </a:lnT>
                    <a:lnB w="9522" cap="flat" cmpd="sng" algn="ctr">
                      <a:solidFill>
                        <a:srgbClr val="4C4C4C"/>
                      </a:solidFill>
                      <a:prstDash val="solid"/>
                      <a:round/>
                    </a:lnB>
                  </a:tcPr>
                </a:tc>
                <a:extLst>
                  <a:ext uri="{0D108BD9-81ED-4DB2-BD59-A6C34878D82A}">
                    <a16:rowId xmlns:a16="http://schemas.microsoft.com/office/drawing/2014/main" val="10002"/>
                  </a:ext>
                </a:extLst>
              </a:tr>
            </a:tbl>
          </a:graphicData>
        </a:graphic>
      </p:graphicFrame>
      <p:sp>
        <p:nvSpPr>
          <p:cNvPr id="4" name="文本框 3"/>
          <p:cNvSpPr txBox="1"/>
          <p:nvPr>
            <p:custDataLst>
              <p:tags r:id="rId7"/>
            </p:custDataLst>
          </p:nvPr>
        </p:nvSpPr>
        <p:spPr>
          <a:xfrm>
            <a:off x="6215381" y="2787530"/>
            <a:ext cx="5617210" cy="1210945"/>
          </a:xfrm>
          <a:prstGeom prst="rect">
            <a:avLst/>
          </a:prstGeom>
          <a:noFill/>
        </p:spPr>
        <p:txBody>
          <a:bodyPr vert="horz" wrap="square" rtlCol="0">
            <a:spAutoFit/>
          </a:bodyPr>
          <a:lstStyle/>
          <a:p>
            <a:pPr algn="l">
              <a:lnSpc>
                <a:spcPct val="130000"/>
              </a:lnSpc>
            </a:pPr>
            <a:r>
              <a:rPr kumimoji="0" lang="en-US"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9936c"/>
              </a:rPr>
              <a:t>  </a:t>
            </a:r>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9936c"/>
              </a:rPr>
              <a:t>我们要平等地对待所有社会</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2_7587b"/>
              </a:rPr>
              <a:t>成员，尊重他人人格，不欺</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生、不凌弱</a:t>
            </a:r>
            <a:endParaRPr lang="zh-CN" altLang="zh-CN" sz="2800" b="1" noProof="0">
              <a:ln>
                <a:noFill/>
              </a:ln>
              <a:solidFill>
                <a:srgbClr val="FF0000"/>
              </a:solidFill>
              <a:effectLst/>
              <a:uLnTx/>
              <a:uFillTx/>
              <a:latin typeface="宋体" panose="02010600030101010101" pitchFamily="2" charset="-122"/>
              <a:ea typeface="宋体" panose="02010600030101010101" pitchFamily="2" charset="-122"/>
            </a:endParaRPr>
          </a:p>
        </p:txBody>
      </p:sp>
      <p:sp>
        <p:nvSpPr>
          <p:cNvPr id="5" name="文本框 4"/>
          <p:cNvSpPr txBox="1"/>
          <p:nvPr>
            <p:custDataLst>
              <p:tags r:id="rId8"/>
            </p:custDataLst>
          </p:nvPr>
        </p:nvSpPr>
        <p:spPr>
          <a:xfrm>
            <a:off x="6097906" y="4249300"/>
            <a:ext cx="5731510" cy="1770380"/>
          </a:xfrm>
          <a:prstGeom prst="rect">
            <a:avLst/>
          </a:prstGeom>
          <a:noFill/>
        </p:spPr>
        <p:txBody>
          <a:bodyPr vert="horz" wrap="square" rtlCol="0">
            <a:spAutoFit/>
          </a:bodyPr>
          <a:lstStyle/>
          <a:p>
            <a:pPr algn="just">
              <a:lnSpc>
                <a:spcPct val="130000"/>
              </a:lnSpc>
            </a:pPr>
            <a:r>
              <a:rPr kumimoji="0" lang="en-US"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982f2"/>
              </a:rPr>
              <a:t>   </a:t>
            </a:r>
            <a:r>
              <a:rPr kumimoji="0" lang="zh-CN" altLang="zh-CN" sz="2800" b="1"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sym typeface="_⨹_12_982f2"/>
              </a:rPr>
              <a:t>敢于抵制不平等的行为，面</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3_f343f"/>
              </a:rPr>
              <a:t>对不平等现象，我们不能听之</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_⨹_13_af0fd"/>
              </a:rPr>
              <a:t>任之，应据理力争，用合法的</a:t>
            </a:r>
            <a:r>
              <a:rPr lang="zh-CN" altLang="zh-CN" sz="2800" b="1" noProof="0">
                <a:ln>
                  <a:noFill/>
                </a:ln>
                <a:solidFill>
                  <a:srgbClr val="FF0000"/>
                </a:solidFill>
                <a:effectLst/>
                <a:uLnTx/>
                <a:uFillTx/>
                <a:latin typeface="宋体" panose="02010600030101010101" pitchFamily="2" charset="-122"/>
                <a:ea typeface="宋体" panose="02010600030101010101" pitchFamily="2" charset="-122"/>
                <a:sym typeface="+mn-ea"/>
              </a:rPr>
              <a:t>方式捍卫平等</a:t>
            </a:r>
            <a:endParaRPr lang="zh-CN" altLang="en-US">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AS_UNIQUEID" val="19780"/>
</p:tagLst>
</file>

<file path=ppt/tags/tag101.xml><?xml version="1.0" encoding="utf-8"?>
<p:tagLst xmlns:a="http://schemas.openxmlformats.org/drawingml/2006/main" xmlns:r="http://schemas.openxmlformats.org/officeDocument/2006/relationships" xmlns:p="http://schemas.openxmlformats.org/presentationml/2006/main">
  <p:tag name="AS_UNIQUEID" val="19781"/>
</p:tagLst>
</file>

<file path=ppt/tags/tag102.xml><?xml version="1.0" encoding="utf-8"?>
<p:tagLst xmlns:a="http://schemas.openxmlformats.org/drawingml/2006/main" xmlns:r="http://schemas.openxmlformats.org/officeDocument/2006/relationships" xmlns:p="http://schemas.openxmlformats.org/presentationml/2006/main">
  <p:tag name="AS_UNIQUEID" val="19775"/>
</p:tagLst>
</file>

<file path=ppt/tags/tag103.xml><?xml version="1.0" encoding="utf-8"?>
<p:tagLst xmlns:a="http://schemas.openxmlformats.org/drawingml/2006/main" xmlns:r="http://schemas.openxmlformats.org/officeDocument/2006/relationships" xmlns:p="http://schemas.openxmlformats.org/presentationml/2006/main">
  <p:tag name="AS_UNIQUEID" val="19776"/>
</p:tagLst>
</file>

<file path=ppt/tags/tag104.xml><?xml version="1.0" encoding="utf-8"?>
<p:tagLst xmlns:a="http://schemas.openxmlformats.org/drawingml/2006/main" xmlns:r="http://schemas.openxmlformats.org/officeDocument/2006/relationships" xmlns:p="http://schemas.openxmlformats.org/presentationml/2006/main">
  <p:tag name="AS_UNIQUEID" val="19777"/>
</p:tagLst>
</file>

<file path=ppt/tags/tag105.xml><?xml version="1.0" encoding="utf-8"?>
<p:tagLst xmlns:a="http://schemas.openxmlformats.org/drawingml/2006/main" xmlns:r="http://schemas.openxmlformats.org/officeDocument/2006/relationships" xmlns:p="http://schemas.openxmlformats.org/presentationml/2006/main">
  <p:tag name="AS_UNIQUEID" val="19778"/>
</p:tagLst>
</file>

<file path=ppt/tags/tag106.xml><?xml version="1.0" encoding="utf-8"?>
<p:tagLst xmlns:a="http://schemas.openxmlformats.org/drawingml/2006/main" xmlns:r="http://schemas.openxmlformats.org/officeDocument/2006/relationships" xmlns:p="http://schemas.openxmlformats.org/presentationml/2006/main">
  <p:tag name="AS_UNIQUEID" val="19779"/>
</p:tagLst>
</file>

<file path=ppt/tags/tag107.xml><?xml version="1.0" encoding="utf-8"?>
<p:tagLst xmlns:a="http://schemas.openxmlformats.org/drawingml/2006/main" xmlns:r="http://schemas.openxmlformats.org/officeDocument/2006/relationships" xmlns:p="http://schemas.openxmlformats.org/presentationml/2006/main">
  <p:tag name="AS_UNIQUEID" val="15041"/>
</p:tagLst>
</file>

<file path=ppt/tags/tag108.xml><?xml version="1.0" encoding="utf-8"?>
<p:tagLst xmlns:a="http://schemas.openxmlformats.org/drawingml/2006/main" xmlns:r="http://schemas.openxmlformats.org/officeDocument/2006/relationships" xmlns:p="http://schemas.openxmlformats.org/presentationml/2006/main">
  <p:tag name="AS_UNIQUEID" val="15042"/>
</p:tagLst>
</file>

<file path=ppt/tags/tag109.xml><?xml version="1.0" encoding="utf-8"?>
<p:tagLst xmlns:a="http://schemas.openxmlformats.org/drawingml/2006/main" xmlns:r="http://schemas.openxmlformats.org/officeDocument/2006/relationships" xmlns:p="http://schemas.openxmlformats.org/presentationml/2006/main">
  <p:tag name="AS_UNIQUEID" val="15054"/>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AS_UNIQUEID" val="15055"/>
</p:tagLst>
</file>

<file path=ppt/tags/tag111.xml><?xml version="1.0" encoding="utf-8"?>
<p:tagLst xmlns:a="http://schemas.openxmlformats.org/drawingml/2006/main" xmlns:r="http://schemas.openxmlformats.org/officeDocument/2006/relationships" xmlns:p="http://schemas.openxmlformats.org/presentationml/2006/main">
  <p:tag name="AS_UNIQUEID" val="15043"/>
  <p:tag name="KSO_WM_DIAGRAM_VIRTUALLY_FRAME" val="{&quot;height&quot;:292.4204724409449,&quot;left&quot;:448.8,&quot;top&quot;:133.2512598425197,&quot;width&quot;:436.14283464566927}"/>
</p:tagLst>
</file>

<file path=ppt/tags/tag112.xml><?xml version="1.0" encoding="utf-8"?>
<p:tagLst xmlns:a="http://schemas.openxmlformats.org/drawingml/2006/main" xmlns:r="http://schemas.openxmlformats.org/officeDocument/2006/relationships" xmlns:p="http://schemas.openxmlformats.org/presentationml/2006/main">
  <p:tag name="AS_UNIQUEID" val="15054"/>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AS_UNIQUEID" val="15043"/>
  <p:tag name="KSO_WM_DIAGRAM_VIRTUALLY_FRAME" val="{&quot;height&quot;:292.4204724409449,&quot;left&quot;:448.8,&quot;top&quot;:133.2512598425197,&quot;width&quot;:436.14283464566927}"/>
</p:tagLst>
</file>

<file path=ppt/tags/tag114.xml><?xml version="1.0" encoding="utf-8"?>
<p:tagLst xmlns:a="http://schemas.openxmlformats.org/drawingml/2006/main" xmlns:r="http://schemas.openxmlformats.org/officeDocument/2006/relationships" xmlns:p="http://schemas.openxmlformats.org/presentationml/2006/main">
  <p:tag name="AS_UNIQUEID" val="15044"/>
</p:tagLst>
</file>

<file path=ppt/tags/tag115.xml><?xml version="1.0" encoding="utf-8"?>
<p:tagLst xmlns:a="http://schemas.openxmlformats.org/drawingml/2006/main" xmlns:r="http://schemas.openxmlformats.org/officeDocument/2006/relationships" xmlns:p="http://schemas.openxmlformats.org/presentationml/2006/main">
  <p:tag name="AS_UNIQUEID" val="15045"/>
</p:tagLst>
</file>

<file path=ppt/tags/tag116.xml><?xml version="1.0" encoding="utf-8"?>
<p:tagLst xmlns:a="http://schemas.openxmlformats.org/drawingml/2006/main" xmlns:r="http://schemas.openxmlformats.org/officeDocument/2006/relationships" xmlns:p="http://schemas.openxmlformats.org/presentationml/2006/main">
  <p:tag name="AS_UNIQUEID" val="15046"/>
</p:tagLst>
</file>

<file path=ppt/tags/tag117.xml><?xml version="1.0" encoding="utf-8"?>
<p:tagLst xmlns:a="http://schemas.openxmlformats.org/drawingml/2006/main" xmlns:r="http://schemas.openxmlformats.org/officeDocument/2006/relationships" xmlns:p="http://schemas.openxmlformats.org/presentationml/2006/main">
  <p:tag name="AS_UNIQUEID" val="15047"/>
</p:tagLst>
</file>

<file path=ppt/tags/tag118.xml><?xml version="1.0" encoding="utf-8"?>
<p:tagLst xmlns:a="http://schemas.openxmlformats.org/drawingml/2006/main" xmlns:r="http://schemas.openxmlformats.org/officeDocument/2006/relationships" xmlns:p="http://schemas.openxmlformats.org/presentationml/2006/main">
  <p:tag name="AS_UNIQUEID" val="15048"/>
</p:tagLst>
</file>

<file path=ppt/tags/tag119.xml><?xml version="1.0" encoding="utf-8"?>
<p:tagLst xmlns:a="http://schemas.openxmlformats.org/drawingml/2006/main" xmlns:r="http://schemas.openxmlformats.org/officeDocument/2006/relationships" xmlns:p="http://schemas.openxmlformats.org/presentationml/2006/main">
  <p:tag name="AS_UNIQUEID" val="15049"/>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AS_UNIQUEID" val="15050"/>
</p:tagLst>
</file>

<file path=ppt/tags/tag121.xml><?xml version="1.0" encoding="utf-8"?>
<p:tagLst xmlns:a="http://schemas.openxmlformats.org/drawingml/2006/main" xmlns:r="http://schemas.openxmlformats.org/officeDocument/2006/relationships" xmlns:p="http://schemas.openxmlformats.org/presentationml/2006/main">
  <p:tag name="AS_UNIQUEID" val="15051"/>
</p:tagLst>
</file>

<file path=ppt/tags/tag122.xml><?xml version="1.0" encoding="utf-8"?>
<p:tagLst xmlns:a="http://schemas.openxmlformats.org/drawingml/2006/main" xmlns:r="http://schemas.openxmlformats.org/officeDocument/2006/relationships" xmlns:p="http://schemas.openxmlformats.org/presentationml/2006/main">
  <p:tag name="AS_UNIQUEID" val="15052"/>
</p:tagLst>
</file>

<file path=ppt/tags/tag123.xml><?xml version="1.0" encoding="utf-8"?>
<p:tagLst xmlns:a="http://schemas.openxmlformats.org/drawingml/2006/main" xmlns:r="http://schemas.openxmlformats.org/officeDocument/2006/relationships" xmlns:p="http://schemas.openxmlformats.org/presentationml/2006/main">
  <p:tag name="AS_UNIQUEID" val="15053"/>
</p:tagLst>
</file>

<file path=ppt/tags/tag124.xml><?xml version="1.0" encoding="utf-8"?>
<p:tagLst xmlns:a="http://schemas.openxmlformats.org/drawingml/2006/main" xmlns:r="http://schemas.openxmlformats.org/officeDocument/2006/relationships" xmlns:p="http://schemas.openxmlformats.org/presentationml/2006/main">
  <p:tag name="AS_UNIQUEID" val="13668"/>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AS_UNIQUEID" val="13669"/>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Lst>
</file>

<file path=ppt/tags/tag127.xml><?xml version="1.0" encoding="utf-8"?>
<p:tagLst xmlns:a="http://schemas.openxmlformats.org/drawingml/2006/main" xmlns:r="http://schemas.openxmlformats.org/officeDocument/2006/relationships" xmlns:p="http://schemas.openxmlformats.org/presentationml/2006/main">
  <p:tag name="AS_UNIQUEID" val="19873"/>
</p:tagLst>
</file>

<file path=ppt/tags/tag128.xml><?xml version="1.0" encoding="utf-8"?>
<p:tagLst xmlns:a="http://schemas.openxmlformats.org/drawingml/2006/main" xmlns:r="http://schemas.openxmlformats.org/officeDocument/2006/relationships" xmlns:p="http://schemas.openxmlformats.org/presentationml/2006/main">
  <p:tag name="AS_UNIQUEID" val="19886"/>
</p:tagLst>
</file>

<file path=ppt/tags/tag129.xml><?xml version="1.0" encoding="utf-8"?>
<p:tagLst xmlns:a="http://schemas.openxmlformats.org/drawingml/2006/main" xmlns:r="http://schemas.openxmlformats.org/officeDocument/2006/relationships" xmlns:p="http://schemas.openxmlformats.org/presentationml/2006/main">
  <p:tag name="AS_UNIQUEID" val="19887"/>
  <p:tag name="KSO_WM_UNIT_PIC_EFFECT"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AS_UNIQUEID" val="19891"/>
</p:tagLst>
</file>

<file path=ppt/tags/tag131.xml><?xml version="1.0" encoding="utf-8"?>
<p:tagLst xmlns:a="http://schemas.openxmlformats.org/drawingml/2006/main" xmlns:r="http://schemas.openxmlformats.org/officeDocument/2006/relationships" xmlns:p="http://schemas.openxmlformats.org/presentationml/2006/main">
  <p:tag name="AS_UNIQUEID" val="20376"/>
</p:tagLst>
</file>

<file path=ppt/tags/tag132.xml><?xml version="1.0" encoding="utf-8"?>
<p:tagLst xmlns:a="http://schemas.openxmlformats.org/drawingml/2006/main" xmlns:r="http://schemas.openxmlformats.org/officeDocument/2006/relationships" xmlns:p="http://schemas.openxmlformats.org/presentationml/2006/main">
  <p:tag name="AS_UNIQUEID" val="19888"/>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i*1"/>
  <p:tag name="KSO_WM_UNIT_INDEX" val="1"/>
  <p:tag name="KSO_WM_UNIT_LAYERLEVEL" val="1"/>
  <p:tag name="KSO_WM_UNIT_PIC_EFFECT" val="1"/>
  <p:tag name="KSO_WM_UNIT_TYPE" val="i"/>
</p:tagLst>
</file>

<file path=ppt/tags/tag133.xml><?xml version="1.0" encoding="utf-8"?>
<p:tagLst xmlns:a="http://schemas.openxmlformats.org/drawingml/2006/main" xmlns:r="http://schemas.openxmlformats.org/officeDocument/2006/relationships" xmlns:p="http://schemas.openxmlformats.org/presentationml/2006/main">
  <p:tag name="AS_UNIQUEID" val="19889"/>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i*2"/>
  <p:tag name="KSO_WM_UNIT_INDEX" val="2"/>
  <p:tag name="KSO_WM_UNIT_LAYERLEVEL" val="1"/>
  <p:tag name="KSO_WM_UNIT_PIC_EFFECT" val="1"/>
  <p:tag name="KSO_WM_UNIT_TYPE" val="i"/>
</p:tagLst>
</file>

<file path=ppt/tags/tag134.xml><?xml version="1.0" encoding="utf-8"?>
<p:tagLst xmlns:a="http://schemas.openxmlformats.org/drawingml/2006/main" xmlns:r="http://schemas.openxmlformats.org/officeDocument/2006/relationships" xmlns:p="http://schemas.openxmlformats.org/presentationml/2006/main">
  <p:tag name="AS_UNIQUEID" val="19890"/>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d*1"/>
  <p:tag name="KSO_WM_UNIT_INDEX" val="1"/>
  <p:tag name="KSO_WM_UNIT_LAYERLEVEL" val="1"/>
  <p:tag name="KSO_WM_UNIT_PIC_EFFECT" val="1"/>
  <p:tag name="KSO_WM_UNIT_TYPE" val="d"/>
  <p:tag name="KSO_WM_UNIT_VALUE" val="1981*2319"/>
</p:tagLst>
</file>

<file path=ppt/tags/tag135.xml><?xml version="1.0" encoding="utf-8"?>
<p:tagLst xmlns:a="http://schemas.openxmlformats.org/drawingml/2006/main" xmlns:r="http://schemas.openxmlformats.org/officeDocument/2006/relationships" xmlns:p="http://schemas.openxmlformats.org/presentationml/2006/main">
  <p:tag name="AS_UNIQUEID" val="19874"/>
</p:tagLst>
</file>

<file path=ppt/tags/tag136.xml><?xml version="1.0" encoding="utf-8"?>
<p:tagLst xmlns:a="http://schemas.openxmlformats.org/drawingml/2006/main" xmlns:r="http://schemas.openxmlformats.org/officeDocument/2006/relationships" xmlns:p="http://schemas.openxmlformats.org/presentationml/2006/main">
  <p:tag name="AS_UNIQUEID" val="19875"/>
</p:tagLst>
</file>

<file path=ppt/tags/tag137.xml><?xml version="1.0" encoding="utf-8"?>
<p:tagLst xmlns:a="http://schemas.openxmlformats.org/drawingml/2006/main" xmlns:r="http://schemas.openxmlformats.org/officeDocument/2006/relationships" xmlns:p="http://schemas.openxmlformats.org/presentationml/2006/main">
  <p:tag name="AS_UNIQUEID" val="19882"/>
</p:tagLst>
</file>

<file path=ppt/tags/tag138.xml><?xml version="1.0" encoding="utf-8"?>
<p:tagLst xmlns:a="http://schemas.openxmlformats.org/drawingml/2006/main" xmlns:r="http://schemas.openxmlformats.org/officeDocument/2006/relationships" xmlns:p="http://schemas.openxmlformats.org/presentationml/2006/main">
  <p:tag name="AS_UNIQUEID" val="19876"/>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AS_UNIQUEID" val="19877"/>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AS_UNIQUEID" val="19878"/>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AS_UNIQUEID" val="19879"/>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AS_UNIQUEID" val="19880"/>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AS_UNIQUEID" val="19881"/>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145.xml><?xml version="1.0" encoding="utf-8"?>
<p:tagLst xmlns:a="http://schemas.openxmlformats.org/drawingml/2006/main" xmlns:r="http://schemas.openxmlformats.org/officeDocument/2006/relationships" xmlns:p="http://schemas.openxmlformats.org/presentationml/2006/main">
  <p:tag name="AS_UNIQUEID" val="19810"/>
</p:tagLst>
</file>

<file path=ppt/tags/tag146.xml><?xml version="1.0" encoding="utf-8"?>
<p:tagLst xmlns:a="http://schemas.openxmlformats.org/drawingml/2006/main" xmlns:r="http://schemas.openxmlformats.org/officeDocument/2006/relationships" xmlns:p="http://schemas.openxmlformats.org/presentationml/2006/main">
  <p:tag name="AS_UNIQUEID" val="19814"/>
</p:tagLst>
</file>

<file path=ppt/tags/tag147.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148.xml><?xml version="1.0" encoding="utf-8"?>
<p:tagLst xmlns:a="http://schemas.openxmlformats.org/drawingml/2006/main" xmlns:r="http://schemas.openxmlformats.org/officeDocument/2006/relationships" xmlns:p="http://schemas.openxmlformats.org/presentationml/2006/main">
  <p:tag name="AS_UNIQUEID" val="5112"/>
</p:tagLst>
</file>

<file path=ppt/tags/tag149.xml><?xml version="1.0" encoding="utf-8"?>
<p:tagLst xmlns:a="http://schemas.openxmlformats.org/drawingml/2006/main" xmlns:r="http://schemas.openxmlformats.org/officeDocument/2006/relationships" xmlns:p="http://schemas.openxmlformats.org/presentationml/2006/main">
  <p:tag name="AS_UNIQUEID" val="5113"/>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AS_UNIQUEID" val="5114"/>
</p:tagLst>
</file>

<file path=ppt/tags/tag151.xml><?xml version="1.0" encoding="utf-8"?>
<p:tagLst xmlns:a="http://schemas.openxmlformats.org/drawingml/2006/main" xmlns:r="http://schemas.openxmlformats.org/officeDocument/2006/relationships" xmlns:p="http://schemas.openxmlformats.org/presentationml/2006/main">
  <p:tag name="AS_UNIQUEID" val="19811"/>
</p:tagLst>
</file>

<file path=ppt/tags/tag152.xml><?xml version="1.0" encoding="utf-8"?>
<p:tagLst xmlns:a="http://schemas.openxmlformats.org/drawingml/2006/main" xmlns:r="http://schemas.openxmlformats.org/officeDocument/2006/relationships" xmlns:p="http://schemas.openxmlformats.org/presentationml/2006/main">
  <p:tag name="AS_UNIQUEID" val="19812"/>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154.xml><?xml version="1.0" encoding="utf-8"?>
<p:tagLst xmlns:a="http://schemas.openxmlformats.org/drawingml/2006/main" xmlns:r="http://schemas.openxmlformats.org/officeDocument/2006/relationships" xmlns:p="http://schemas.openxmlformats.org/presentationml/2006/main">
  <p:tag name="AS_UNIQUEID" val="19810"/>
</p:tagLst>
</file>

<file path=ppt/tags/tag155.xml><?xml version="1.0" encoding="utf-8"?>
<p:tagLst xmlns:a="http://schemas.openxmlformats.org/drawingml/2006/main" xmlns:r="http://schemas.openxmlformats.org/officeDocument/2006/relationships" xmlns:p="http://schemas.openxmlformats.org/presentationml/2006/main">
  <p:tag name="AS_UNIQUEID" val="19814"/>
</p:tagLst>
</file>

<file path=ppt/tags/tag156.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157.xml><?xml version="1.0" encoding="utf-8"?>
<p:tagLst xmlns:a="http://schemas.openxmlformats.org/drawingml/2006/main" xmlns:r="http://schemas.openxmlformats.org/officeDocument/2006/relationships" xmlns:p="http://schemas.openxmlformats.org/presentationml/2006/main">
  <p:tag name="AS_UNIQUEID" val="5112"/>
</p:tagLst>
</file>

<file path=ppt/tags/tag158.xml><?xml version="1.0" encoding="utf-8"?>
<p:tagLst xmlns:a="http://schemas.openxmlformats.org/drawingml/2006/main" xmlns:r="http://schemas.openxmlformats.org/officeDocument/2006/relationships" xmlns:p="http://schemas.openxmlformats.org/presentationml/2006/main">
  <p:tag name="AS_UNIQUEID" val="5118"/>
</p:tagLst>
</file>

<file path=ppt/tags/tag159.xml><?xml version="1.0" encoding="utf-8"?>
<p:tagLst xmlns:a="http://schemas.openxmlformats.org/drawingml/2006/main" xmlns:r="http://schemas.openxmlformats.org/officeDocument/2006/relationships" xmlns:p="http://schemas.openxmlformats.org/presentationml/2006/main">
  <p:tag name="AS_UNIQUEID" val="5119"/>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AS_UNIQUEID" val="5120"/>
</p:tagLst>
</file>

<file path=ppt/tags/tag161.xml><?xml version="1.0" encoding="utf-8"?>
<p:tagLst xmlns:a="http://schemas.openxmlformats.org/drawingml/2006/main" xmlns:r="http://schemas.openxmlformats.org/officeDocument/2006/relationships" xmlns:p="http://schemas.openxmlformats.org/presentationml/2006/main">
  <p:tag name="AS_UNIQUEID" val="5121"/>
</p:tagLst>
</file>

<file path=ppt/tags/tag162.xml><?xml version="1.0" encoding="utf-8"?>
<p:tagLst xmlns:a="http://schemas.openxmlformats.org/drawingml/2006/main" xmlns:r="http://schemas.openxmlformats.org/officeDocument/2006/relationships" xmlns:p="http://schemas.openxmlformats.org/presentationml/2006/main">
  <p:tag name="AS_UNIQUEID" val="19811"/>
</p:tagLst>
</file>

<file path=ppt/tags/tag163.xml><?xml version="1.0" encoding="utf-8"?>
<p:tagLst xmlns:a="http://schemas.openxmlformats.org/drawingml/2006/main" xmlns:r="http://schemas.openxmlformats.org/officeDocument/2006/relationships" xmlns:p="http://schemas.openxmlformats.org/presentationml/2006/main">
  <p:tag name="AS_UNIQUEID" val="19812"/>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165.xml><?xml version="1.0" encoding="utf-8"?>
<p:tagLst xmlns:a="http://schemas.openxmlformats.org/drawingml/2006/main" xmlns:r="http://schemas.openxmlformats.org/officeDocument/2006/relationships" xmlns:p="http://schemas.openxmlformats.org/presentationml/2006/main">
  <p:tag name="AS_UNIQUEID" val="19810"/>
</p:tagLst>
</file>

<file path=ppt/tags/tag166.xml><?xml version="1.0" encoding="utf-8"?>
<p:tagLst xmlns:a="http://schemas.openxmlformats.org/drawingml/2006/main" xmlns:r="http://schemas.openxmlformats.org/officeDocument/2006/relationships" xmlns:p="http://schemas.openxmlformats.org/presentationml/2006/main">
  <p:tag name="AS_UNIQUEID" val="19814"/>
</p:tagLst>
</file>

<file path=ppt/tags/tag167.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168.xml><?xml version="1.0" encoding="utf-8"?>
<p:tagLst xmlns:a="http://schemas.openxmlformats.org/drawingml/2006/main" xmlns:r="http://schemas.openxmlformats.org/officeDocument/2006/relationships" xmlns:p="http://schemas.openxmlformats.org/presentationml/2006/main">
  <p:tag name="AS_UNIQUEID" val="5112"/>
</p:tagLst>
</file>

<file path=ppt/tags/tag169.xml><?xml version="1.0" encoding="utf-8"?>
<p:tagLst xmlns:a="http://schemas.openxmlformats.org/drawingml/2006/main" xmlns:r="http://schemas.openxmlformats.org/officeDocument/2006/relationships" xmlns:p="http://schemas.openxmlformats.org/presentationml/2006/main">
  <p:tag name="AS_UNIQUEID" val="5125"/>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AS_UNIQUEID" val="5126"/>
</p:tagLst>
</file>

<file path=ppt/tags/tag171.xml><?xml version="1.0" encoding="utf-8"?>
<p:tagLst xmlns:a="http://schemas.openxmlformats.org/drawingml/2006/main" xmlns:r="http://schemas.openxmlformats.org/officeDocument/2006/relationships" xmlns:p="http://schemas.openxmlformats.org/presentationml/2006/main">
  <p:tag name="AS_UNIQUEID" val="5127"/>
</p:tagLst>
</file>

<file path=ppt/tags/tag172.xml><?xml version="1.0" encoding="utf-8"?>
<p:tagLst xmlns:a="http://schemas.openxmlformats.org/drawingml/2006/main" xmlns:r="http://schemas.openxmlformats.org/officeDocument/2006/relationships" xmlns:p="http://schemas.openxmlformats.org/presentationml/2006/main">
  <p:tag name="AS_UNIQUEID" val="19811"/>
</p:tagLst>
</file>

<file path=ppt/tags/tag173.xml><?xml version="1.0" encoding="utf-8"?>
<p:tagLst xmlns:a="http://schemas.openxmlformats.org/drawingml/2006/main" xmlns:r="http://schemas.openxmlformats.org/officeDocument/2006/relationships" xmlns:p="http://schemas.openxmlformats.org/presentationml/2006/main">
  <p:tag name="AS_UNIQUEID" val="19812"/>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175.xml><?xml version="1.0" encoding="utf-8"?>
<p:tagLst xmlns:a="http://schemas.openxmlformats.org/drawingml/2006/main" xmlns:r="http://schemas.openxmlformats.org/officeDocument/2006/relationships" xmlns:p="http://schemas.openxmlformats.org/presentationml/2006/main">
  <p:tag name="AS_UNIQUEID" val="19810"/>
</p:tagLst>
</file>

<file path=ppt/tags/tag176.xml><?xml version="1.0" encoding="utf-8"?>
<p:tagLst xmlns:a="http://schemas.openxmlformats.org/drawingml/2006/main" xmlns:r="http://schemas.openxmlformats.org/officeDocument/2006/relationships" xmlns:p="http://schemas.openxmlformats.org/presentationml/2006/main">
  <p:tag name="AS_UNIQUEID" val="19814"/>
</p:tagLst>
</file>

<file path=ppt/tags/tag177.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178.xml><?xml version="1.0" encoding="utf-8"?>
<p:tagLst xmlns:a="http://schemas.openxmlformats.org/drawingml/2006/main" xmlns:r="http://schemas.openxmlformats.org/officeDocument/2006/relationships" xmlns:p="http://schemas.openxmlformats.org/presentationml/2006/main">
  <p:tag name="AS_UNIQUEID" val="5112"/>
</p:tagLst>
</file>

<file path=ppt/tags/tag179.xml><?xml version="1.0" encoding="utf-8"?>
<p:tagLst xmlns:a="http://schemas.openxmlformats.org/drawingml/2006/main" xmlns:r="http://schemas.openxmlformats.org/officeDocument/2006/relationships" xmlns:p="http://schemas.openxmlformats.org/presentationml/2006/main">
  <p:tag name="AS_UNIQUEID" val="513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AS_UNIQUEID" val="5132"/>
</p:tagLst>
</file>

<file path=ppt/tags/tag181.xml><?xml version="1.0" encoding="utf-8"?>
<p:tagLst xmlns:a="http://schemas.openxmlformats.org/drawingml/2006/main" xmlns:r="http://schemas.openxmlformats.org/officeDocument/2006/relationships" xmlns:p="http://schemas.openxmlformats.org/presentationml/2006/main">
  <p:tag name="AS_UNIQUEID" val="5133"/>
</p:tagLst>
</file>

<file path=ppt/tags/tag182.xml><?xml version="1.0" encoding="utf-8"?>
<p:tagLst xmlns:a="http://schemas.openxmlformats.org/drawingml/2006/main" xmlns:r="http://schemas.openxmlformats.org/officeDocument/2006/relationships" xmlns:p="http://schemas.openxmlformats.org/presentationml/2006/main">
  <p:tag name="AS_UNIQUEID" val="5134"/>
</p:tagLst>
</file>

<file path=ppt/tags/tag183.xml><?xml version="1.0" encoding="utf-8"?>
<p:tagLst xmlns:a="http://schemas.openxmlformats.org/drawingml/2006/main" xmlns:r="http://schemas.openxmlformats.org/officeDocument/2006/relationships" xmlns:p="http://schemas.openxmlformats.org/presentationml/2006/main">
  <p:tag name="AS_UNIQUEID" val="19811"/>
</p:tagLst>
</file>

<file path=ppt/tags/tag184.xml><?xml version="1.0" encoding="utf-8"?>
<p:tagLst xmlns:a="http://schemas.openxmlformats.org/drawingml/2006/main" xmlns:r="http://schemas.openxmlformats.org/officeDocument/2006/relationships" xmlns:p="http://schemas.openxmlformats.org/presentationml/2006/main">
  <p:tag name="AS_UNIQUEID" val="19812"/>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186.xml><?xml version="1.0" encoding="utf-8"?>
<p:tagLst xmlns:a="http://schemas.openxmlformats.org/drawingml/2006/main" xmlns:r="http://schemas.openxmlformats.org/officeDocument/2006/relationships" xmlns:p="http://schemas.openxmlformats.org/presentationml/2006/main">
  <p:tag name="AS_UNIQUEID" val="19810"/>
</p:tagLst>
</file>

<file path=ppt/tags/tag187.xml><?xml version="1.0" encoding="utf-8"?>
<p:tagLst xmlns:a="http://schemas.openxmlformats.org/drawingml/2006/main" xmlns:r="http://schemas.openxmlformats.org/officeDocument/2006/relationships" xmlns:p="http://schemas.openxmlformats.org/presentationml/2006/main">
  <p:tag name="AS_UNIQUEID" val="19814"/>
</p:tagLst>
</file>

<file path=ppt/tags/tag188.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189.xml><?xml version="1.0" encoding="utf-8"?>
<p:tagLst xmlns:a="http://schemas.openxmlformats.org/drawingml/2006/main" xmlns:r="http://schemas.openxmlformats.org/officeDocument/2006/relationships" xmlns:p="http://schemas.openxmlformats.org/presentationml/2006/main">
  <p:tag name="AS_UNIQUEID" val="511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AS_UNIQUEID" val="5138"/>
</p:tagLst>
</file>

<file path=ppt/tags/tag191.xml><?xml version="1.0" encoding="utf-8"?>
<p:tagLst xmlns:a="http://schemas.openxmlformats.org/drawingml/2006/main" xmlns:r="http://schemas.openxmlformats.org/officeDocument/2006/relationships" xmlns:p="http://schemas.openxmlformats.org/presentationml/2006/main">
  <p:tag name="AS_UNIQUEID" val="5139"/>
</p:tagLst>
</file>

<file path=ppt/tags/tag192.xml><?xml version="1.0" encoding="utf-8"?>
<p:tagLst xmlns:a="http://schemas.openxmlformats.org/drawingml/2006/main" xmlns:r="http://schemas.openxmlformats.org/officeDocument/2006/relationships" xmlns:p="http://schemas.openxmlformats.org/presentationml/2006/main">
  <p:tag name="AS_UNIQUEID" val="5140"/>
</p:tagLst>
</file>

<file path=ppt/tags/tag193.xml><?xml version="1.0" encoding="utf-8"?>
<p:tagLst xmlns:a="http://schemas.openxmlformats.org/drawingml/2006/main" xmlns:r="http://schemas.openxmlformats.org/officeDocument/2006/relationships" xmlns:p="http://schemas.openxmlformats.org/presentationml/2006/main">
  <p:tag name="AS_UNIQUEID" val="5141"/>
</p:tagLst>
</file>

<file path=ppt/tags/tag194.xml><?xml version="1.0" encoding="utf-8"?>
<p:tagLst xmlns:a="http://schemas.openxmlformats.org/drawingml/2006/main" xmlns:r="http://schemas.openxmlformats.org/officeDocument/2006/relationships" xmlns:p="http://schemas.openxmlformats.org/presentationml/2006/main">
  <p:tag name="AS_UNIQUEID" val="5142"/>
</p:tagLst>
</file>

<file path=ppt/tags/tag195.xml><?xml version="1.0" encoding="utf-8"?>
<p:tagLst xmlns:a="http://schemas.openxmlformats.org/drawingml/2006/main" xmlns:r="http://schemas.openxmlformats.org/officeDocument/2006/relationships" xmlns:p="http://schemas.openxmlformats.org/presentationml/2006/main">
  <p:tag name="AS_UNIQUEID" val="5143"/>
</p:tagLst>
</file>

<file path=ppt/tags/tag196.xml><?xml version="1.0" encoding="utf-8"?>
<p:tagLst xmlns:a="http://schemas.openxmlformats.org/drawingml/2006/main" xmlns:r="http://schemas.openxmlformats.org/officeDocument/2006/relationships" xmlns:p="http://schemas.openxmlformats.org/presentationml/2006/main">
  <p:tag name="AS_UNIQUEID" val="5144"/>
</p:tagLst>
</file>

<file path=ppt/tags/tag197.xml><?xml version="1.0" encoding="utf-8"?>
<p:tagLst xmlns:a="http://schemas.openxmlformats.org/drawingml/2006/main" xmlns:r="http://schemas.openxmlformats.org/officeDocument/2006/relationships" xmlns:p="http://schemas.openxmlformats.org/presentationml/2006/main">
  <p:tag name="AS_UNIQUEID" val="19811"/>
</p:tagLst>
</file>

<file path=ppt/tags/tag198.xml><?xml version="1.0" encoding="utf-8"?>
<p:tagLst xmlns:a="http://schemas.openxmlformats.org/drawingml/2006/main" xmlns:r="http://schemas.openxmlformats.org/officeDocument/2006/relationships" xmlns:p="http://schemas.openxmlformats.org/presentationml/2006/main">
  <p:tag name="AS_UNIQUEID" val="19812"/>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AS_UNIQUEID" val="19810"/>
</p:tagLst>
</file>

<file path=ppt/tags/tag201.xml><?xml version="1.0" encoding="utf-8"?>
<p:tagLst xmlns:a="http://schemas.openxmlformats.org/drawingml/2006/main" xmlns:r="http://schemas.openxmlformats.org/officeDocument/2006/relationships" xmlns:p="http://schemas.openxmlformats.org/presentationml/2006/main">
  <p:tag name="AS_UNIQUEID" val="19814"/>
</p:tagLst>
</file>

<file path=ppt/tags/tag202.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03.xml><?xml version="1.0" encoding="utf-8"?>
<p:tagLst xmlns:a="http://schemas.openxmlformats.org/drawingml/2006/main" xmlns:r="http://schemas.openxmlformats.org/officeDocument/2006/relationships" xmlns:p="http://schemas.openxmlformats.org/presentationml/2006/main">
  <p:tag name="AS_UNIQUEID" val="5112"/>
</p:tagLst>
</file>

<file path=ppt/tags/tag204.xml><?xml version="1.0" encoding="utf-8"?>
<p:tagLst xmlns:a="http://schemas.openxmlformats.org/drawingml/2006/main" xmlns:r="http://schemas.openxmlformats.org/officeDocument/2006/relationships" xmlns:p="http://schemas.openxmlformats.org/presentationml/2006/main">
  <p:tag name="AS_UNIQUEID" val="5148"/>
</p:tagLst>
</file>

<file path=ppt/tags/tag205.xml><?xml version="1.0" encoding="utf-8"?>
<p:tagLst xmlns:a="http://schemas.openxmlformats.org/drawingml/2006/main" xmlns:r="http://schemas.openxmlformats.org/officeDocument/2006/relationships" xmlns:p="http://schemas.openxmlformats.org/presentationml/2006/main">
  <p:tag name="AS_UNIQUEID" val="5149"/>
</p:tagLst>
</file>

<file path=ppt/tags/tag206.xml><?xml version="1.0" encoding="utf-8"?>
<p:tagLst xmlns:a="http://schemas.openxmlformats.org/drawingml/2006/main" xmlns:r="http://schemas.openxmlformats.org/officeDocument/2006/relationships" xmlns:p="http://schemas.openxmlformats.org/presentationml/2006/main">
  <p:tag name="AS_UNIQUEID" val="5150"/>
</p:tagLst>
</file>

<file path=ppt/tags/tag207.xml><?xml version="1.0" encoding="utf-8"?>
<p:tagLst xmlns:a="http://schemas.openxmlformats.org/drawingml/2006/main" xmlns:r="http://schemas.openxmlformats.org/officeDocument/2006/relationships" xmlns:p="http://schemas.openxmlformats.org/presentationml/2006/main">
  <p:tag name="AS_UNIQUEID" val="5151"/>
</p:tagLst>
</file>

<file path=ppt/tags/tag208.xml><?xml version="1.0" encoding="utf-8"?>
<p:tagLst xmlns:a="http://schemas.openxmlformats.org/drawingml/2006/main" xmlns:r="http://schemas.openxmlformats.org/officeDocument/2006/relationships" xmlns:p="http://schemas.openxmlformats.org/presentationml/2006/main">
  <p:tag name="AS_UNIQUEID" val="5152"/>
</p:tagLst>
</file>

<file path=ppt/tags/tag209.xml><?xml version="1.0" encoding="utf-8"?>
<p:tagLst xmlns:a="http://schemas.openxmlformats.org/drawingml/2006/main" xmlns:r="http://schemas.openxmlformats.org/officeDocument/2006/relationships" xmlns:p="http://schemas.openxmlformats.org/presentationml/2006/main">
  <p:tag name="AS_UNIQUEID" val="1981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AS_UNIQUEID" val="19812"/>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212.xml><?xml version="1.0" encoding="utf-8"?>
<p:tagLst xmlns:a="http://schemas.openxmlformats.org/drawingml/2006/main" xmlns:r="http://schemas.openxmlformats.org/officeDocument/2006/relationships" xmlns:p="http://schemas.openxmlformats.org/presentationml/2006/main">
  <p:tag name="AS_UNIQUEID" val="19810"/>
</p:tagLst>
</file>

<file path=ppt/tags/tag213.xml><?xml version="1.0" encoding="utf-8"?>
<p:tagLst xmlns:a="http://schemas.openxmlformats.org/drawingml/2006/main" xmlns:r="http://schemas.openxmlformats.org/officeDocument/2006/relationships" xmlns:p="http://schemas.openxmlformats.org/presentationml/2006/main">
  <p:tag name="AS_UNIQUEID" val="19814"/>
</p:tagLst>
</file>

<file path=ppt/tags/tag214.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15.xml><?xml version="1.0" encoding="utf-8"?>
<p:tagLst xmlns:a="http://schemas.openxmlformats.org/drawingml/2006/main" xmlns:r="http://schemas.openxmlformats.org/officeDocument/2006/relationships" xmlns:p="http://schemas.openxmlformats.org/presentationml/2006/main">
  <p:tag name="AS_UNIQUEID" val="5112"/>
</p:tagLst>
</file>

<file path=ppt/tags/tag216.xml><?xml version="1.0" encoding="utf-8"?>
<p:tagLst xmlns:a="http://schemas.openxmlformats.org/drawingml/2006/main" xmlns:r="http://schemas.openxmlformats.org/officeDocument/2006/relationships" xmlns:p="http://schemas.openxmlformats.org/presentationml/2006/main">
  <p:tag name="AS_UNIQUEID" val="5164"/>
  <p:tag name="TABLE_ENDDRAG_ORIGIN_RECT" val="903*374"/>
  <p:tag name="TABLE_ENDDRAG_RECT" val="28*86*903*374"/>
</p:tagLst>
</file>

<file path=ppt/tags/tag217.xml><?xml version="1.0" encoding="utf-8"?>
<p:tagLst xmlns:a="http://schemas.openxmlformats.org/drawingml/2006/main" xmlns:r="http://schemas.openxmlformats.org/officeDocument/2006/relationships" xmlns:p="http://schemas.openxmlformats.org/presentationml/2006/main">
  <p:tag name="AS_UNIQUEID" val="5165"/>
</p:tagLst>
</file>

<file path=ppt/tags/tag218.xml><?xml version="1.0" encoding="utf-8"?>
<p:tagLst xmlns:a="http://schemas.openxmlformats.org/drawingml/2006/main" xmlns:r="http://schemas.openxmlformats.org/officeDocument/2006/relationships" xmlns:p="http://schemas.openxmlformats.org/presentationml/2006/main">
  <p:tag name="AS_UNIQUEID" val="5166"/>
</p:tagLst>
</file>

<file path=ppt/tags/tag219.xml><?xml version="1.0" encoding="utf-8"?>
<p:tagLst xmlns:a="http://schemas.openxmlformats.org/drawingml/2006/main" xmlns:r="http://schemas.openxmlformats.org/officeDocument/2006/relationships" xmlns:p="http://schemas.openxmlformats.org/presentationml/2006/main">
  <p:tag name="AS_UNIQUEID" val="5167"/>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AS_UNIQUEID" val="5168"/>
</p:tagLst>
</file>

<file path=ppt/tags/tag221.xml><?xml version="1.0" encoding="utf-8"?>
<p:tagLst xmlns:a="http://schemas.openxmlformats.org/drawingml/2006/main" xmlns:r="http://schemas.openxmlformats.org/officeDocument/2006/relationships" xmlns:p="http://schemas.openxmlformats.org/presentationml/2006/main">
  <p:tag name="AS_UNIQUEID" val="5169"/>
</p:tagLst>
</file>

<file path=ppt/tags/tag222.xml><?xml version="1.0" encoding="utf-8"?>
<p:tagLst xmlns:a="http://schemas.openxmlformats.org/drawingml/2006/main" xmlns:r="http://schemas.openxmlformats.org/officeDocument/2006/relationships" xmlns:p="http://schemas.openxmlformats.org/presentationml/2006/main">
  <p:tag name="AS_UNIQUEID" val="5170"/>
</p:tagLst>
</file>

<file path=ppt/tags/tag223.xml><?xml version="1.0" encoding="utf-8"?>
<p:tagLst xmlns:a="http://schemas.openxmlformats.org/drawingml/2006/main" xmlns:r="http://schemas.openxmlformats.org/officeDocument/2006/relationships" xmlns:p="http://schemas.openxmlformats.org/presentationml/2006/main">
  <p:tag name="AS_UNIQUEID" val="5171"/>
</p:tagLst>
</file>

<file path=ppt/tags/tag224.xml><?xml version="1.0" encoding="utf-8"?>
<p:tagLst xmlns:a="http://schemas.openxmlformats.org/drawingml/2006/main" xmlns:r="http://schemas.openxmlformats.org/officeDocument/2006/relationships" xmlns:p="http://schemas.openxmlformats.org/presentationml/2006/main">
  <p:tag name="AS_UNIQUEID" val="5172"/>
</p:tagLst>
</file>

<file path=ppt/tags/tag225.xml><?xml version="1.0" encoding="utf-8"?>
<p:tagLst xmlns:a="http://schemas.openxmlformats.org/drawingml/2006/main" xmlns:r="http://schemas.openxmlformats.org/officeDocument/2006/relationships" xmlns:p="http://schemas.openxmlformats.org/presentationml/2006/main">
  <p:tag name="AS_UNIQUEID" val="19811"/>
</p:tagLst>
</file>

<file path=ppt/tags/tag226.xml><?xml version="1.0" encoding="utf-8"?>
<p:tagLst xmlns:a="http://schemas.openxmlformats.org/drawingml/2006/main" xmlns:r="http://schemas.openxmlformats.org/officeDocument/2006/relationships" xmlns:p="http://schemas.openxmlformats.org/presentationml/2006/main">
  <p:tag name="AS_UNIQUEID" val="19812"/>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228.xml><?xml version="1.0" encoding="utf-8"?>
<p:tagLst xmlns:a="http://schemas.openxmlformats.org/drawingml/2006/main" xmlns:r="http://schemas.openxmlformats.org/officeDocument/2006/relationships" xmlns:p="http://schemas.openxmlformats.org/presentationml/2006/main">
  <p:tag name="AS_UNIQUEID" val="19810"/>
</p:tagLst>
</file>

<file path=ppt/tags/tag229.xml><?xml version="1.0" encoding="utf-8"?>
<p:tagLst xmlns:a="http://schemas.openxmlformats.org/drawingml/2006/main" xmlns:r="http://schemas.openxmlformats.org/officeDocument/2006/relationships" xmlns:p="http://schemas.openxmlformats.org/presentationml/2006/main">
  <p:tag name="AS_UNIQUEID" val="19814"/>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31.xml><?xml version="1.0" encoding="utf-8"?>
<p:tagLst xmlns:a="http://schemas.openxmlformats.org/drawingml/2006/main" xmlns:r="http://schemas.openxmlformats.org/officeDocument/2006/relationships" xmlns:p="http://schemas.openxmlformats.org/presentationml/2006/main">
  <p:tag name="AS_UNIQUEID" val="5112"/>
</p:tagLst>
</file>

<file path=ppt/tags/tag232.xml><?xml version="1.0" encoding="utf-8"?>
<p:tagLst xmlns:a="http://schemas.openxmlformats.org/drawingml/2006/main" xmlns:r="http://schemas.openxmlformats.org/officeDocument/2006/relationships" xmlns:p="http://schemas.openxmlformats.org/presentationml/2006/main">
  <p:tag name="AS_UNIQUEID" val="5184"/>
</p:tagLst>
</file>

<file path=ppt/tags/tag233.xml><?xml version="1.0" encoding="utf-8"?>
<p:tagLst xmlns:a="http://schemas.openxmlformats.org/drawingml/2006/main" xmlns:r="http://schemas.openxmlformats.org/officeDocument/2006/relationships" xmlns:p="http://schemas.openxmlformats.org/presentationml/2006/main">
  <p:tag name="AS_UNIQUEID" val="5185"/>
</p:tagLst>
</file>

<file path=ppt/tags/tag234.xml><?xml version="1.0" encoding="utf-8"?>
<p:tagLst xmlns:a="http://schemas.openxmlformats.org/drawingml/2006/main" xmlns:r="http://schemas.openxmlformats.org/officeDocument/2006/relationships" xmlns:p="http://schemas.openxmlformats.org/presentationml/2006/main">
  <p:tag name="AS_UNIQUEID" val="5186"/>
</p:tagLst>
</file>

<file path=ppt/tags/tag235.xml><?xml version="1.0" encoding="utf-8"?>
<p:tagLst xmlns:a="http://schemas.openxmlformats.org/drawingml/2006/main" xmlns:r="http://schemas.openxmlformats.org/officeDocument/2006/relationships" xmlns:p="http://schemas.openxmlformats.org/presentationml/2006/main">
  <p:tag name="AS_UNIQUEID" val="5187"/>
</p:tagLst>
</file>

<file path=ppt/tags/tag236.xml><?xml version="1.0" encoding="utf-8"?>
<p:tagLst xmlns:a="http://schemas.openxmlformats.org/drawingml/2006/main" xmlns:r="http://schemas.openxmlformats.org/officeDocument/2006/relationships" xmlns:p="http://schemas.openxmlformats.org/presentationml/2006/main">
  <p:tag name="AS_UNIQUEID" val="5188"/>
</p:tagLst>
</file>

<file path=ppt/tags/tag237.xml><?xml version="1.0" encoding="utf-8"?>
<p:tagLst xmlns:a="http://schemas.openxmlformats.org/drawingml/2006/main" xmlns:r="http://schemas.openxmlformats.org/officeDocument/2006/relationships" xmlns:p="http://schemas.openxmlformats.org/presentationml/2006/main">
  <p:tag name="AS_UNIQUEID" val="5189"/>
</p:tagLst>
</file>

<file path=ppt/tags/tag238.xml><?xml version="1.0" encoding="utf-8"?>
<p:tagLst xmlns:a="http://schemas.openxmlformats.org/drawingml/2006/main" xmlns:r="http://schemas.openxmlformats.org/officeDocument/2006/relationships" xmlns:p="http://schemas.openxmlformats.org/presentationml/2006/main">
  <p:tag name="AS_UNIQUEID" val="5190"/>
</p:tagLst>
</file>

<file path=ppt/tags/tag239.xml><?xml version="1.0" encoding="utf-8"?>
<p:tagLst xmlns:a="http://schemas.openxmlformats.org/drawingml/2006/main" xmlns:r="http://schemas.openxmlformats.org/officeDocument/2006/relationships" xmlns:p="http://schemas.openxmlformats.org/presentationml/2006/main">
  <p:tag name="AS_UNIQUEID" val="519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AS_UNIQUEID" val="19811"/>
</p:tagLst>
</file>

<file path=ppt/tags/tag241.xml><?xml version="1.0" encoding="utf-8"?>
<p:tagLst xmlns:a="http://schemas.openxmlformats.org/drawingml/2006/main" xmlns:r="http://schemas.openxmlformats.org/officeDocument/2006/relationships" xmlns:p="http://schemas.openxmlformats.org/presentationml/2006/main">
  <p:tag name="AS_UNIQUEID" val="19812"/>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35969_4"/>
  <p:tag name="KSO_WM_SLIDE_INDEX" val="4"/>
  <p:tag name="KSO_WM_SLIDE_ITEM_CNT" val="4"/>
  <p:tag name="KSO_WM_SLIDE_LAYOUT" val="a_l"/>
  <p:tag name="KSO_WM_SLIDE_LAYOUT_CNT" val="1_1"/>
  <p:tag name="KSO_WM_SLIDE_SUBTYPE" val="diag"/>
  <p:tag name="KSO_WM_SLIDE_THEME_ID" val="3331192"/>
  <p:tag name="KSO_WM_SLIDE_THEME_NAME" val="橘红教育教学中国风主题"/>
  <p:tag name="KSO_WM_SLIDE_TYPE" val="contents"/>
  <p:tag name="KSO_WM_TAG_VERSION" val="3.0"/>
  <p:tag name="KSO_WM_TEMPLATE_CATEGORY" val="custom"/>
  <p:tag name="KSO_WM_TEMPLATE_COLOR_TYPE" val="0"/>
  <p:tag name="KSO_WM_TEMPLATE_INDEX" val="20235969"/>
  <p:tag name="KSO_WM_TEMPLATE_MASTER_TYPE" val="0"/>
  <p:tag name="KSO_WM_TEMPLATE_SUBCATEGORY" val="29"/>
</p:tagLst>
</file>

<file path=ppt/tags/tag243.xml><?xml version="1.0" encoding="utf-8"?>
<p:tagLst xmlns:a="http://schemas.openxmlformats.org/drawingml/2006/main" xmlns:r="http://schemas.openxmlformats.org/officeDocument/2006/relationships" xmlns:p="http://schemas.openxmlformats.org/presentationml/2006/main">
  <p:tag name="AS_UNIQUEID" val="19810"/>
</p:tagLst>
</file>

<file path=ppt/tags/tag244.xml><?xml version="1.0" encoding="utf-8"?>
<p:tagLst xmlns:a="http://schemas.openxmlformats.org/drawingml/2006/main" xmlns:r="http://schemas.openxmlformats.org/officeDocument/2006/relationships" xmlns:p="http://schemas.openxmlformats.org/presentationml/2006/main">
  <p:tag name="AS_UNIQUEID" val="19814"/>
</p:tagLst>
</file>

<file path=ppt/tags/tag245.xml><?xml version="1.0" encoding="utf-8"?>
<p:tagLst xmlns:a="http://schemas.openxmlformats.org/drawingml/2006/main" xmlns:r="http://schemas.openxmlformats.org/officeDocument/2006/relationships" xmlns:p="http://schemas.openxmlformats.org/presentationml/2006/main">
  <p:tag name="AS_UNIQUEID" val="1990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46.xml><?xml version="1.0" encoding="utf-8"?>
<p:tagLst xmlns:a="http://schemas.openxmlformats.org/drawingml/2006/main" xmlns:r="http://schemas.openxmlformats.org/officeDocument/2006/relationships" xmlns:p="http://schemas.openxmlformats.org/presentationml/2006/main">
  <p:tag name="AS_UNIQUEID" val="5112"/>
</p:tagLst>
</file>

<file path=ppt/tags/tag247.xml><?xml version="1.0" encoding="utf-8"?>
<p:tagLst xmlns:a="http://schemas.openxmlformats.org/drawingml/2006/main" xmlns:r="http://schemas.openxmlformats.org/officeDocument/2006/relationships" xmlns:p="http://schemas.openxmlformats.org/presentationml/2006/main">
  <p:tag name="AS_UNIQUEID" val="5203"/>
</p:tagLst>
</file>

<file path=ppt/tags/tag248.xml><?xml version="1.0" encoding="utf-8"?>
<p:tagLst xmlns:a="http://schemas.openxmlformats.org/drawingml/2006/main" xmlns:r="http://schemas.openxmlformats.org/officeDocument/2006/relationships" xmlns:p="http://schemas.openxmlformats.org/presentationml/2006/main">
  <p:tag name="AS_UNIQUEID" val="5204"/>
</p:tagLst>
</file>

<file path=ppt/tags/tag249.xml><?xml version="1.0" encoding="utf-8"?>
<p:tagLst xmlns:a="http://schemas.openxmlformats.org/drawingml/2006/main" xmlns:r="http://schemas.openxmlformats.org/officeDocument/2006/relationships" xmlns:p="http://schemas.openxmlformats.org/presentationml/2006/main">
  <p:tag name="AS_UNIQUEID" val="5205"/>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AS_UNIQUEID" val="5206"/>
</p:tagLst>
</file>

<file path=ppt/tags/tag251.xml><?xml version="1.0" encoding="utf-8"?>
<p:tagLst xmlns:a="http://schemas.openxmlformats.org/drawingml/2006/main" xmlns:r="http://schemas.openxmlformats.org/officeDocument/2006/relationships" xmlns:p="http://schemas.openxmlformats.org/presentationml/2006/main">
  <p:tag name="AS_UNIQUEID" val="5207"/>
</p:tagLst>
</file>

<file path=ppt/tags/tag252.xml><?xml version="1.0" encoding="utf-8"?>
<p:tagLst xmlns:a="http://schemas.openxmlformats.org/drawingml/2006/main" xmlns:r="http://schemas.openxmlformats.org/officeDocument/2006/relationships" xmlns:p="http://schemas.openxmlformats.org/presentationml/2006/main">
  <p:tag name="AS_UNIQUEID" val="5208"/>
</p:tagLst>
</file>

<file path=ppt/tags/tag253.xml><?xml version="1.0" encoding="utf-8"?>
<p:tagLst xmlns:a="http://schemas.openxmlformats.org/drawingml/2006/main" xmlns:r="http://schemas.openxmlformats.org/officeDocument/2006/relationships" xmlns:p="http://schemas.openxmlformats.org/presentationml/2006/main">
  <p:tag name="AS_UNIQUEID" val="19811"/>
</p:tagLst>
</file>

<file path=ppt/tags/tag254.xml><?xml version="1.0" encoding="utf-8"?>
<p:tagLst xmlns:a="http://schemas.openxmlformats.org/drawingml/2006/main" xmlns:r="http://schemas.openxmlformats.org/officeDocument/2006/relationships" xmlns:p="http://schemas.openxmlformats.org/presentationml/2006/main">
  <p:tag name="AS_UNIQUEID" val="19812"/>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Lst>
</file>

<file path=ppt/tags/tag256.xml><?xml version="1.0" encoding="utf-8"?>
<p:tagLst xmlns:a="http://schemas.openxmlformats.org/drawingml/2006/main" xmlns:r="http://schemas.openxmlformats.org/officeDocument/2006/relationships" xmlns:p="http://schemas.openxmlformats.org/presentationml/2006/main">
  <p:tag name="AS_UNIQUEID" val="20174"/>
</p:tagLst>
</file>

<file path=ppt/tags/tag257.xml><?xml version="1.0" encoding="utf-8"?>
<p:tagLst xmlns:a="http://schemas.openxmlformats.org/drawingml/2006/main" xmlns:r="http://schemas.openxmlformats.org/officeDocument/2006/relationships" xmlns:p="http://schemas.openxmlformats.org/presentationml/2006/main">
  <p:tag name="AS_UNIQUEID" val="20187"/>
</p:tagLst>
</file>

<file path=ppt/tags/tag258.xml><?xml version="1.0" encoding="utf-8"?>
<p:tagLst xmlns:a="http://schemas.openxmlformats.org/drawingml/2006/main" xmlns:r="http://schemas.openxmlformats.org/officeDocument/2006/relationships" xmlns:p="http://schemas.openxmlformats.org/presentationml/2006/main">
  <p:tag name="AS_UNIQUEID" val="20188"/>
  <p:tag name="KSO_WM_UNIT_PIC_EFFECT" val="1"/>
</p:tagLst>
</file>

<file path=ppt/tags/tag259.xml><?xml version="1.0" encoding="utf-8"?>
<p:tagLst xmlns:a="http://schemas.openxmlformats.org/drawingml/2006/main" xmlns:r="http://schemas.openxmlformats.org/officeDocument/2006/relationships" xmlns:p="http://schemas.openxmlformats.org/presentationml/2006/main">
  <p:tag name="AS_UNIQUEID" val="2019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AS_UNIQUEID" val="20189"/>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i*1"/>
  <p:tag name="KSO_WM_UNIT_INDEX" val="1"/>
  <p:tag name="KSO_WM_UNIT_LAYERLEVEL" val="1"/>
  <p:tag name="KSO_WM_UNIT_PIC_EFFECT" val="1"/>
  <p:tag name="KSO_WM_UNIT_TYPE" val="i"/>
</p:tagLst>
</file>

<file path=ppt/tags/tag261.xml><?xml version="1.0" encoding="utf-8"?>
<p:tagLst xmlns:a="http://schemas.openxmlformats.org/drawingml/2006/main" xmlns:r="http://schemas.openxmlformats.org/officeDocument/2006/relationships" xmlns:p="http://schemas.openxmlformats.org/presentationml/2006/main">
  <p:tag name="AS_UNIQUEID" val="20190"/>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i*2"/>
  <p:tag name="KSO_WM_UNIT_INDEX" val="2"/>
  <p:tag name="KSO_WM_UNIT_LAYERLEVEL" val="1"/>
  <p:tag name="KSO_WM_UNIT_PIC_EFFECT" val="1"/>
  <p:tag name="KSO_WM_UNIT_TYPE" val="i"/>
</p:tagLst>
</file>

<file path=ppt/tags/tag262.xml><?xml version="1.0" encoding="utf-8"?>
<p:tagLst xmlns:a="http://schemas.openxmlformats.org/drawingml/2006/main" xmlns:r="http://schemas.openxmlformats.org/officeDocument/2006/relationships" xmlns:p="http://schemas.openxmlformats.org/presentationml/2006/main">
  <p:tag name="AS_UNIQUEID" val="20191"/>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d*1"/>
  <p:tag name="KSO_WM_UNIT_INDEX" val="1"/>
  <p:tag name="KSO_WM_UNIT_LAYERLEVEL" val="1"/>
  <p:tag name="KSO_WM_UNIT_PIC_EFFECT" val="1"/>
  <p:tag name="KSO_WM_UNIT_TYPE" val="d"/>
  <p:tag name="KSO_WM_UNIT_VALUE" val="1981*2319"/>
</p:tagLst>
</file>

<file path=ppt/tags/tag263.xml><?xml version="1.0" encoding="utf-8"?>
<p:tagLst xmlns:a="http://schemas.openxmlformats.org/drawingml/2006/main" xmlns:r="http://schemas.openxmlformats.org/officeDocument/2006/relationships" xmlns:p="http://schemas.openxmlformats.org/presentationml/2006/main">
  <p:tag name="AS_UNIQUEID" val="20175"/>
</p:tagLst>
</file>

<file path=ppt/tags/tag264.xml><?xml version="1.0" encoding="utf-8"?>
<p:tagLst xmlns:a="http://schemas.openxmlformats.org/drawingml/2006/main" xmlns:r="http://schemas.openxmlformats.org/officeDocument/2006/relationships" xmlns:p="http://schemas.openxmlformats.org/presentationml/2006/main">
  <p:tag name="AS_UNIQUEID" val="20176"/>
</p:tagLst>
</file>

<file path=ppt/tags/tag265.xml><?xml version="1.0" encoding="utf-8"?>
<p:tagLst xmlns:a="http://schemas.openxmlformats.org/drawingml/2006/main" xmlns:r="http://schemas.openxmlformats.org/officeDocument/2006/relationships" xmlns:p="http://schemas.openxmlformats.org/presentationml/2006/main">
  <p:tag name="AS_UNIQUEID" val="20183"/>
</p:tagLst>
</file>

<file path=ppt/tags/tag266.xml><?xml version="1.0" encoding="utf-8"?>
<p:tagLst xmlns:a="http://schemas.openxmlformats.org/drawingml/2006/main" xmlns:r="http://schemas.openxmlformats.org/officeDocument/2006/relationships" xmlns:p="http://schemas.openxmlformats.org/presentationml/2006/main">
  <p:tag name="AS_UNIQUEID" val="20177"/>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AS_UNIQUEID" val="20178"/>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AS_UNIQUEID" val="20179"/>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AS_UNIQUEID" val="20180"/>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AS_UNIQUEID" val="20181"/>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AS_UNIQUEID" val="20182"/>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273.xml><?xml version="1.0" encoding="utf-8"?>
<p:tagLst xmlns:a="http://schemas.openxmlformats.org/drawingml/2006/main" xmlns:r="http://schemas.openxmlformats.org/officeDocument/2006/relationships" xmlns:p="http://schemas.openxmlformats.org/presentationml/2006/main">
  <p:tag name="AS_UNIQUEID" val="20214"/>
</p:tagLst>
</file>

<file path=ppt/tags/tag274.xml><?xml version="1.0" encoding="utf-8"?>
<p:tagLst xmlns:a="http://schemas.openxmlformats.org/drawingml/2006/main" xmlns:r="http://schemas.openxmlformats.org/officeDocument/2006/relationships" xmlns:p="http://schemas.openxmlformats.org/presentationml/2006/main">
  <p:tag name="AS_UNIQUEID" val="20215"/>
</p:tagLst>
</file>

<file path=ppt/tags/tag275.xml><?xml version="1.0" encoding="utf-8"?>
<p:tagLst xmlns:a="http://schemas.openxmlformats.org/drawingml/2006/main" xmlns:r="http://schemas.openxmlformats.org/officeDocument/2006/relationships" xmlns:p="http://schemas.openxmlformats.org/presentationml/2006/main">
  <p:tag name="AS_UNIQUEID" val="20216"/>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76.xml><?xml version="1.0" encoding="utf-8"?>
<p:tagLst xmlns:a="http://schemas.openxmlformats.org/drawingml/2006/main" xmlns:r="http://schemas.openxmlformats.org/officeDocument/2006/relationships" xmlns:p="http://schemas.openxmlformats.org/presentationml/2006/main">
  <p:tag name="AS_UNIQUEID" val="20217"/>
</p:tagLst>
</file>

<file path=ppt/tags/tag277.xml><?xml version="1.0" encoding="utf-8"?>
<p:tagLst xmlns:a="http://schemas.openxmlformats.org/drawingml/2006/main" xmlns:r="http://schemas.openxmlformats.org/officeDocument/2006/relationships" xmlns:p="http://schemas.openxmlformats.org/presentationml/2006/main">
  <p:tag name="AS_UNIQUEID" val="20218"/>
</p:tagLst>
</file>

<file path=ppt/tags/tag278.xml><?xml version="1.0" encoding="utf-8"?>
<p:tagLst xmlns:a="http://schemas.openxmlformats.org/drawingml/2006/main" xmlns:r="http://schemas.openxmlformats.org/officeDocument/2006/relationships" xmlns:p="http://schemas.openxmlformats.org/presentationml/2006/main">
  <p:tag name="AS_UNIQUEID" val="20224"/>
  <p:tag name="KSO_WM_DIAGRAM_VIRTUALLY_FRAME" val="{&quot;height&quot;:547.2,&quot;left&quot;:25.1535433070866,&quot;top&quot;:26.3,&quot;width&quot;:923.8464566929135}"/>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AS_UNIQUEID" val="20214"/>
</p:tagLst>
</file>

<file path=ppt/tags/tag281.xml><?xml version="1.0" encoding="utf-8"?>
<p:tagLst xmlns:a="http://schemas.openxmlformats.org/drawingml/2006/main" xmlns:r="http://schemas.openxmlformats.org/officeDocument/2006/relationships" xmlns:p="http://schemas.openxmlformats.org/presentationml/2006/main">
  <p:tag name="AS_UNIQUEID" val="20215"/>
</p:tagLst>
</file>

<file path=ppt/tags/tag282.xml><?xml version="1.0" encoding="utf-8"?>
<p:tagLst xmlns:a="http://schemas.openxmlformats.org/drawingml/2006/main" xmlns:r="http://schemas.openxmlformats.org/officeDocument/2006/relationships" xmlns:p="http://schemas.openxmlformats.org/presentationml/2006/main">
  <p:tag name="AS_UNIQUEID" val="20216"/>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83.xml><?xml version="1.0" encoding="utf-8"?>
<p:tagLst xmlns:a="http://schemas.openxmlformats.org/drawingml/2006/main" xmlns:r="http://schemas.openxmlformats.org/officeDocument/2006/relationships" xmlns:p="http://schemas.openxmlformats.org/presentationml/2006/main">
  <p:tag name="AS_UNIQUEID" val="20217"/>
</p:tagLst>
</file>

<file path=ppt/tags/tag284.xml><?xml version="1.0" encoding="utf-8"?>
<p:tagLst xmlns:a="http://schemas.openxmlformats.org/drawingml/2006/main" xmlns:r="http://schemas.openxmlformats.org/officeDocument/2006/relationships" xmlns:p="http://schemas.openxmlformats.org/presentationml/2006/main">
  <p:tag name="AS_UNIQUEID" val="20218"/>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286.xml><?xml version="1.0" encoding="utf-8"?>
<p:tagLst xmlns:a="http://schemas.openxmlformats.org/drawingml/2006/main" xmlns:r="http://schemas.openxmlformats.org/officeDocument/2006/relationships" xmlns:p="http://schemas.openxmlformats.org/presentationml/2006/main">
  <p:tag name="AS_UNIQUEID" val="20214"/>
</p:tagLst>
</file>

<file path=ppt/tags/tag287.xml><?xml version="1.0" encoding="utf-8"?>
<p:tagLst xmlns:a="http://schemas.openxmlformats.org/drawingml/2006/main" xmlns:r="http://schemas.openxmlformats.org/officeDocument/2006/relationships" xmlns:p="http://schemas.openxmlformats.org/presentationml/2006/main">
  <p:tag name="AS_UNIQUEID" val="20215"/>
</p:tagLst>
</file>

<file path=ppt/tags/tag288.xml><?xml version="1.0" encoding="utf-8"?>
<p:tagLst xmlns:a="http://schemas.openxmlformats.org/drawingml/2006/main" xmlns:r="http://schemas.openxmlformats.org/officeDocument/2006/relationships" xmlns:p="http://schemas.openxmlformats.org/presentationml/2006/main">
  <p:tag name="AS_UNIQUEID" val="20216"/>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89.xml><?xml version="1.0" encoding="utf-8"?>
<p:tagLst xmlns:a="http://schemas.openxmlformats.org/drawingml/2006/main" xmlns:r="http://schemas.openxmlformats.org/officeDocument/2006/relationships" xmlns:p="http://schemas.openxmlformats.org/presentationml/2006/main">
  <p:tag name="AS_UNIQUEID" val="20217"/>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AS_UNIQUEID" val="20218"/>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292.xml><?xml version="1.0" encoding="utf-8"?>
<p:tagLst xmlns:a="http://schemas.openxmlformats.org/drawingml/2006/main" xmlns:r="http://schemas.openxmlformats.org/officeDocument/2006/relationships" xmlns:p="http://schemas.openxmlformats.org/presentationml/2006/main">
  <p:tag name="AS_UNIQUEID" val="20214"/>
</p:tagLst>
</file>

<file path=ppt/tags/tag293.xml><?xml version="1.0" encoding="utf-8"?>
<p:tagLst xmlns:a="http://schemas.openxmlformats.org/drawingml/2006/main" xmlns:r="http://schemas.openxmlformats.org/officeDocument/2006/relationships" xmlns:p="http://schemas.openxmlformats.org/presentationml/2006/main">
  <p:tag name="AS_UNIQUEID" val="20215"/>
</p:tagLst>
</file>

<file path=ppt/tags/tag294.xml><?xml version="1.0" encoding="utf-8"?>
<p:tagLst xmlns:a="http://schemas.openxmlformats.org/drawingml/2006/main" xmlns:r="http://schemas.openxmlformats.org/officeDocument/2006/relationships" xmlns:p="http://schemas.openxmlformats.org/presentationml/2006/main">
  <p:tag name="AS_UNIQUEID" val="20216"/>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295.xml><?xml version="1.0" encoding="utf-8"?>
<p:tagLst xmlns:a="http://schemas.openxmlformats.org/drawingml/2006/main" xmlns:r="http://schemas.openxmlformats.org/officeDocument/2006/relationships" xmlns:p="http://schemas.openxmlformats.org/presentationml/2006/main">
  <p:tag name="AS_UNIQUEID" val="20217"/>
</p:tagLst>
</file>

<file path=ppt/tags/tag296.xml><?xml version="1.0" encoding="utf-8"?>
<p:tagLst xmlns:a="http://schemas.openxmlformats.org/drawingml/2006/main" xmlns:r="http://schemas.openxmlformats.org/officeDocument/2006/relationships" xmlns:p="http://schemas.openxmlformats.org/presentationml/2006/main">
  <p:tag name="AS_UNIQUEID" val="20218"/>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Lst>
</file>

<file path=ppt/tags/tag298.xml><?xml version="1.0" encoding="utf-8"?>
<p:tagLst xmlns:a="http://schemas.openxmlformats.org/drawingml/2006/main" xmlns:r="http://schemas.openxmlformats.org/officeDocument/2006/relationships" xmlns:p="http://schemas.openxmlformats.org/presentationml/2006/main">
  <p:tag name="AS_UNIQUEID" val="20174"/>
</p:tagLst>
</file>

<file path=ppt/tags/tag299.xml><?xml version="1.0" encoding="utf-8"?>
<p:tagLst xmlns:a="http://schemas.openxmlformats.org/drawingml/2006/main" xmlns:r="http://schemas.openxmlformats.org/officeDocument/2006/relationships" xmlns:p="http://schemas.openxmlformats.org/presentationml/2006/main">
  <p:tag name="AS_UNIQUEID" val="20187"/>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AS_UNIQUEID" val="20188"/>
  <p:tag name="KSO_WM_UNIT_PIC_EFFECT" val="1"/>
</p:tagLst>
</file>

<file path=ppt/tags/tag301.xml><?xml version="1.0" encoding="utf-8"?>
<p:tagLst xmlns:a="http://schemas.openxmlformats.org/drawingml/2006/main" xmlns:r="http://schemas.openxmlformats.org/officeDocument/2006/relationships" xmlns:p="http://schemas.openxmlformats.org/presentationml/2006/main">
  <p:tag name="AS_UNIQUEID" val="20192"/>
</p:tagLst>
</file>

<file path=ppt/tags/tag302.xml><?xml version="1.0" encoding="utf-8"?>
<p:tagLst xmlns:a="http://schemas.openxmlformats.org/drawingml/2006/main" xmlns:r="http://schemas.openxmlformats.org/officeDocument/2006/relationships" xmlns:p="http://schemas.openxmlformats.org/presentationml/2006/main">
  <p:tag name="AS_UNIQUEID" val="20189"/>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i*1"/>
  <p:tag name="KSO_WM_UNIT_INDEX" val="1"/>
  <p:tag name="KSO_WM_UNIT_LAYERLEVEL" val="1"/>
  <p:tag name="KSO_WM_UNIT_PIC_EFFECT" val="1"/>
  <p:tag name="KSO_WM_UNIT_TYPE" val="i"/>
</p:tagLst>
</file>

<file path=ppt/tags/tag303.xml><?xml version="1.0" encoding="utf-8"?>
<p:tagLst xmlns:a="http://schemas.openxmlformats.org/drawingml/2006/main" xmlns:r="http://schemas.openxmlformats.org/officeDocument/2006/relationships" xmlns:p="http://schemas.openxmlformats.org/presentationml/2006/main">
  <p:tag name="AS_UNIQUEID" val="20190"/>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i*2"/>
  <p:tag name="KSO_WM_UNIT_INDEX" val="2"/>
  <p:tag name="KSO_WM_UNIT_LAYERLEVEL" val="1"/>
  <p:tag name="KSO_WM_UNIT_PIC_EFFECT"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AS_UNIQUEID" val="20191"/>
  <p:tag name="KSO_WM_BEAUTIFY_FLAG" val="#wm#"/>
  <p:tag name="KSO_WM_TAG_VERSION" val="3.0"/>
  <p:tag name="KSO_WM_TEMPLATE_CATEGORY" val="custom"/>
  <p:tag name="KSO_WM_TEMPLATE_INDEX" val="40479645"/>
  <p:tag name="KSO_WM_UNIT_COMPATIBLE" val="0"/>
  <p:tag name="KSO_WM_UNIT_DIAGRAM_ISNUMVISUAL" val="0"/>
  <p:tag name="KSO_WM_UNIT_DIAGRAM_ISREFERUNIT" val="0"/>
  <p:tag name="KSO_WM_UNIT_HIGHLIGHT" val="0"/>
  <p:tag name="KSO_WM_UNIT_ID" val="custom40479645_1*d*1"/>
  <p:tag name="KSO_WM_UNIT_INDEX" val="1"/>
  <p:tag name="KSO_WM_UNIT_LAYERLEVEL" val="1"/>
  <p:tag name="KSO_WM_UNIT_PIC_EFFECT" val="1"/>
  <p:tag name="KSO_WM_UNIT_TYPE" val="d"/>
  <p:tag name="KSO_WM_UNIT_VALUE" val="1981*2319"/>
</p:tagLst>
</file>

<file path=ppt/tags/tag305.xml><?xml version="1.0" encoding="utf-8"?>
<p:tagLst xmlns:a="http://schemas.openxmlformats.org/drawingml/2006/main" xmlns:r="http://schemas.openxmlformats.org/officeDocument/2006/relationships" xmlns:p="http://schemas.openxmlformats.org/presentationml/2006/main">
  <p:tag name="AS_UNIQUEID" val="20175"/>
</p:tagLst>
</file>

<file path=ppt/tags/tag306.xml><?xml version="1.0" encoding="utf-8"?>
<p:tagLst xmlns:a="http://schemas.openxmlformats.org/drawingml/2006/main" xmlns:r="http://schemas.openxmlformats.org/officeDocument/2006/relationships" xmlns:p="http://schemas.openxmlformats.org/presentationml/2006/main">
  <p:tag name="AS_UNIQUEID" val="20176"/>
</p:tagLst>
</file>

<file path=ppt/tags/tag307.xml><?xml version="1.0" encoding="utf-8"?>
<p:tagLst xmlns:a="http://schemas.openxmlformats.org/drawingml/2006/main" xmlns:r="http://schemas.openxmlformats.org/officeDocument/2006/relationships" xmlns:p="http://schemas.openxmlformats.org/presentationml/2006/main">
  <p:tag name="AS_UNIQUEID" val="20183"/>
</p:tagLst>
</file>

<file path=ppt/tags/tag308.xml><?xml version="1.0" encoding="utf-8"?>
<p:tagLst xmlns:a="http://schemas.openxmlformats.org/drawingml/2006/main" xmlns:r="http://schemas.openxmlformats.org/officeDocument/2006/relationships" xmlns:p="http://schemas.openxmlformats.org/presentationml/2006/main">
  <p:tag name="AS_UNIQUEID" val="20177"/>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AS_UNIQUEID" val="20178"/>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AS_UNIQUEID" val="20179"/>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AS_UNIQUEID" val="20180"/>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AS_UNIQUEID" val="20181"/>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AS_UNIQUEID" val="20182"/>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315.xml><?xml version="1.0" encoding="utf-8"?>
<p:tagLst xmlns:a="http://schemas.openxmlformats.org/drawingml/2006/main" xmlns:r="http://schemas.openxmlformats.org/officeDocument/2006/relationships" xmlns:p="http://schemas.openxmlformats.org/presentationml/2006/main">
  <p:tag name="AS_UNIQUEID" val="20194"/>
</p:tagLst>
</file>

<file path=ppt/tags/tag316.xml><?xml version="1.0" encoding="utf-8"?>
<p:tagLst xmlns:a="http://schemas.openxmlformats.org/drawingml/2006/main" xmlns:r="http://schemas.openxmlformats.org/officeDocument/2006/relationships" xmlns:p="http://schemas.openxmlformats.org/presentationml/2006/main">
  <p:tag name="AS_UNIQUEID" val="20195"/>
</p:tagLst>
</file>

<file path=ppt/tags/tag317.xml><?xml version="1.0" encoding="utf-8"?>
<p:tagLst xmlns:a="http://schemas.openxmlformats.org/drawingml/2006/main" xmlns:r="http://schemas.openxmlformats.org/officeDocument/2006/relationships" xmlns:p="http://schemas.openxmlformats.org/presentationml/2006/main">
  <p:tag name="AS_UNIQUEID" val="20196"/>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318.xml><?xml version="1.0" encoding="utf-8"?>
<p:tagLst xmlns:a="http://schemas.openxmlformats.org/drawingml/2006/main" xmlns:r="http://schemas.openxmlformats.org/officeDocument/2006/relationships" xmlns:p="http://schemas.openxmlformats.org/presentationml/2006/main">
  <p:tag name="AS_UNIQUEID" val="20197"/>
</p:tagLst>
</file>

<file path=ppt/tags/tag319.xml><?xml version="1.0" encoding="utf-8"?>
<p:tagLst xmlns:a="http://schemas.openxmlformats.org/drawingml/2006/main" xmlns:r="http://schemas.openxmlformats.org/officeDocument/2006/relationships" xmlns:p="http://schemas.openxmlformats.org/presentationml/2006/main">
  <p:tag name="AS_UNIQUEID" val="20198"/>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AS_UNIQUEID" val="20199"/>
</p:tagLst>
</file>

<file path=ppt/tags/tag321.xml><?xml version="1.0" encoding="utf-8"?>
<p:tagLst xmlns:a="http://schemas.openxmlformats.org/drawingml/2006/main" xmlns:r="http://schemas.openxmlformats.org/officeDocument/2006/relationships" xmlns:p="http://schemas.openxmlformats.org/presentationml/2006/main">
  <p:tag name="AS_UNIQUEID" val="20200"/>
</p:tagLst>
</file>

<file path=ppt/tags/tag322.xml><?xml version="1.0" encoding="utf-8"?>
<p:tagLst xmlns:a="http://schemas.openxmlformats.org/drawingml/2006/main" xmlns:r="http://schemas.openxmlformats.org/officeDocument/2006/relationships" xmlns:p="http://schemas.openxmlformats.org/presentationml/2006/main">
  <p:tag name="AS_UNIQUEID" val="20203"/>
</p:tagLst>
</file>

<file path=ppt/tags/tag323.xml><?xml version="1.0" encoding="utf-8"?>
<p:tagLst xmlns:a="http://schemas.openxmlformats.org/drawingml/2006/main" xmlns:r="http://schemas.openxmlformats.org/officeDocument/2006/relationships" xmlns:p="http://schemas.openxmlformats.org/presentationml/2006/main">
  <p:tag name="AS_UNIQUEID" val="20204"/>
</p:tagLst>
</file>

<file path=ppt/tags/tag324.xml><?xml version="1.0" encoding="utf-8"?>
<p:tagLst xmlns:a="http://schemas.openxmlformats.org/drawingml/2006/main" xmlns:r="http://schemas.openxmlformats.org/officeDocument/2006/relationships" xmlns:p="http://schemas.openxmlformats.org/presentationml/2006/main">
  <p:tag name="AS_UNIQUEID" val="20205"/>
</p:tagLst>
</file>

<file path=ppt/tags/tag325.xml><?xml version="1.0" encoding="utf-8"?>
<p:tagLst xmlns:a="http://schemas.openxmlformats.org/drawingml/2006/main" xmlns:r="http://schemas.openxmlformats.org/officeDocument/2006/relationships" xmlns:p="http://schemas.openxmlformats.org/presentationml/2006/main">
  <p:tag name="AS_UNIQUEID" val="20206"/>
</p:tagLst>
</file>

<file path=ppt/tags/tag326.xml><?xml version="1.0" encoding="utf-8"?>
<p:tagLst xmlns:a="http://schemas.openxmlformats.org/drawingml/2006/main" xmlns:r="http://schemas.openxmlformats.org/officeDocument/2006/relationships" xmlns:p="http://schemas.openxmlformats.org/presentationml/2006/main">
  <p:tag name="AS_UNIQUEID" val="20209"/>
</p:tagLst>
</file>

<file path=ppt/tags/tag327.xml><?xml version="1.0" encoding="utf-8"?>
<p:tagLst xmlns:a="http://schemas.openxmlformats.org/drawingml/2006/main" xmlns:r="http://schemas.openxmlformats.org/officeDocument/2006/relationships" xmlns:p="http://schemas.openxmlformats.org/presentationml/2006/main">
  <p:tag name="AS_UNIQUEID" val="20210"/>
</p:tagLst>
</file>

<file path=ppt/tags/tag328.xml><?xml version="1.0" encoding="utf-8"?>
<p:tagLst xmlns:a="http://schemas.openxmlformats.org/drawingml/2006/main" xmlns:r="http://schemas.openxmlformats.org/officeDocument/2006/relationships" xmlns:p="http://schemas.openxmlformats.org/presentationml/2006/main">
  <p:tag name="AS_UNIQUEID" val="20211"/>
</p:tagLst>
</file>

<file path=ppt/tags/tag329.xml><?xml version="1.0" encoding="utf-8"?>
<p:tagLst xmlns:a="http://schemas.openxmlformats.org/drawingml/2006/main" xmlns:r="http://schemas.openxmlformats.org/officeDocument/2006/relationships" xmlns:p="http://schemas.openxmlformats.org/presentationml/2006/main">
  <p:tag name="AS_UNIQUEID" val="20212"/>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AS_UNIQUEID" val="20207"/>
</p:tagLst>
</file>

<file path=ppt/tags/tag331.xml><?xml version="1.0" encoding="utf-8"?>
<p:tagLst xmlns:a="http://schemas.openxmlformats.org/drawingml/2006/main" xmlns:r="http://schemas.openxmlformats.org/officeDocument/2006/relationships" xmlns:p="http://schemas.openxmlformats.org/presentationml/2006/main">
  <p:tag name="AS_UNIQUEID" val="20208"/>
</p:tagLst>
</file>

<file path=ppt/tags/tag332.xml><?xml version="1.0" encoding="utf-8"?>
<p:tagLst xmlns:a="http://schemas.openxmlformats.org/drawingml/2006/main" xmlns:r="http://schemas.openxmlformats.org/officeDocument/2006/relationships" xmlns:p="http://schemas.openxmlformats.org/presentationml/2006/main">
  <p:tag name="AS_UNIQUEID" val="20201"/>
</p:tagLst>
</file>

<file path=ppt/tags/tag333.xml><?xml version="1.0" encoding="utf-8"?>
<p:tagLst xmlns:a="http://schemas.openxmlformats.org/drawingml/2006/main" xmlns:r="http://schemas.openxmlformats.org/officeDocument/2006/relationships" xmlns:p="http://schemas.openxmlformats.org/presentationml/2006/main">
  <p:tag name="AS_UNIQUEID" val="20202"/>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335.xml><?xml version="1.0" encoding="utf-8"?>
<p:tagLst xmlns:a="http://schemas.openxmlformats.org/drawingml/2006/main" xmlns:r="http://schemas.openxmlformats.org/officeDocument/2006/relationships" xmlns:p="http://schemas.openxmlformats.org/presentationml/2006/main">
  <p:tag name="AS_UNIQUEID" val="20226"/>
</p:tagLst>
</file>

<file path=ppt/tags/tag336.xml><?xml version="1.0" encoding="utf-8"?>
<p:tagLst xmlns:a="http://schemas.openxmlformats.org/drawingml/2006/main" xmlns:r="http://schemas.openxmlformats.org/officeDocument/2006/relationships" xmlns:p="http://schemas.openxmlformats.org/presentationml/2006/main">
  <p:tag name="AS_UNIQUEID" val="20227"/>
</p:tagLst>
</file>

<file path=ppt/tags/tag337.xml><?xml version="1.0" encoding="utf-8"?>
<p:tagLst xmlns:a="http://schemas.openxmlformats.org/drawingml/2006/main" xmlns:r="http://schemas.openxmlformats.org/officeDocument/2006/relationships" xmlns:p="http://schemas.openxmlformats.org/presentationml/2006/main">
  <p:tag name="AS_UNIQUEID" val="20228"/>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338.xml><?xml version="1.0" encoding="utf-8"?>
<p:tagLst xmlns:a="http://schemas.openxmlformats.org/drawingml/2006/main" xmlns:r="http://schemas.openxmlformats.org/officeDocument/2006/relationships" xmlns:p="http://schemas.openxmlformats.org/presentationml/2006/main">
  <p:tag name="AS_UNIQUEID" val="20229"/>
</p:tagLst>
</file>

<file path=ppt/tags/tag339.xml><?xml version="1.0" encoding="utf-8"?>
<p:tagLst xmlns:a="http://schemas.openxmlformats.org/drawingml/2006/main" xmlns:r="http://schemas.openxmlformats.org/officeDocument/2006/relationships" xmlns:p="http://schemas.openxmlformats.org/presentationml/2006/main">
  <p:tag name="AS_UNIQUEID" val="2023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AS_UNIQUEID" val="20231"/>
</p:tagLst>
</file>

<file path=ppt/tags/tag341.xml><?xml version="1.0" encoding="utf-8"?>
<p:tagLst xmlns:a="http://schemas.openxmlformats.org/drawingml/2006/main" xmlns:r="http://schemas.openxmlformats.org/officeDocument/2006/relationships" xmlns:p="http://schemas.openxmlformats.org/presentationml/2006/main">
  <p:tag name="AS_UNIQUEID" val="20232"/>
</p:tagLst>
</file>

<file path=ppt/tags/tag342.xml><?xml version="1.0" encoding="utf-8"?>
<p:tagLst xmlns:a="http://schemas.openxmlformats.org/drawingml/2006/main" xmlns:r="http://schemas.openxmlformats.org/officeDocument/2006/relationships" xmlns:p="http://schemas.openxmlformats.org/presentationml/2006/main">
  <p:tag name="AS_UNIQUEID" val="20233"/>
</p:tagLst>
</file>

<file path=ppt/tags/tag343.xml><?xml version="1.0" encoding="utf-8"?>
<p:tagLst xmlns:a="http://schemas.openxmlformats.org/drawingml/2006/main" xmlns:r="http://schemas.openxmlformats.org/officeDocument/2006/relationships" xmlns:p="http://schemas.openxmlformats.org/presentationml/2006/main">
  <p:tag name="AS_UNIQUEID" val="20234"/>
</p:tagLst>
</file>

<file path=ppt/tags/tag344.xml><?xml version="1.0" encoding="utf-8"?>
<p:tagLst xmlns:a="http://schemas.openxmlformats.org/drawingml/2006/main" xmlns:r="http://schemas.openxmlformats.org/officeDocument/2006/relationships" xmlns:p="http://schemas.openxmlformats.org/presentationml/2006/main">
  <p:tag name="AS_UNIQUEID" val="20235"/>
</p:tagLst>
</file>

<file path=ppt/tags/tag345.xml><?xml version="1.0" encoding="utf-8"?>
<p:tagLst xmlns:a="http://schemas.openxmlformats.org/drawingml/2006/main" xmlns:r="http://schemas.openxmlformats.org/officeDocument/2006/relationships" xmlns:p="http://schemas.openxmlformats.org/presentationml/2006/main">
  <p:tag name="AS_UNIQUEID" val="20238"/>
</p:tagLst>
</file>

<file path=ppt/tags/tag346.xml><?xml version="1.0" encoding="utf-8"?>
<p:tagLst xmlns:a="http://schemas.openxmlformats.org/drawingml/2006/main" xmlns:r="http://schemas.openxmlformats.org/officeDocument/2006/relationships" xmlns:p="http://schemas.openxmlformats.org/presentationml/2006/main">
  <p:tag name="AS_UNIQUEID" val="20236"/>
</p:tagLst>
</file>

<file path=ppt/tags/tag347.xml><?xml version="1.0" encoding="utf-8"?>
<p:tagLst xmlns:a="http://schemas.openxmlformats.org/drawingml/2006/main" xmlns:r="http://schemas.openxmlformats.org/officeDocument/2006/relationships" xmlns:p="http://schemas.openxmlformats.org/presentationml/2006/main">
  <p:tag name="AS_UNIQUEID" val="20237"/>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349.xml><?xml version="1.0" encoding="utf-8"?>
<p:tagLst xmlns:a="http://schemas.openxmlformats.org/drawingml/2006/main" xmlns:r="http://schemas.openxmlformats.org/officeDocument/2006/relationships" xmlns:p="http://schemas.openxmlformats.org/presentationml/2006/main">
  <p:tag name="AS_UNIQUEID" val="20253"/>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AS_UNIQUEID" val="20254"/>
</p:tagLst>
</file>

<file path=ppt/tags/tag351.xml><?xml version="1.0" encoding="utf-8"?>
<p:tagLst xmlns:a="http://schemas.openxmlformats.org/drawingml/2006/main" xmlns:r="http://schemas.openxmlformats.org/officeDocument/2006/relationships" xmlns:p="http://schemas.openxmlformats.org/presentationml/2006/main">
  <p:tag name="AS_UNIQUEID" val="20255"/>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352.xml><?xml version="1.0" encoding="utf-8"?>
<p:tagLst xmlns:a="http://schemas.openxmlformats.org/drawingml/2006/main" xmlns:r="http://schemas.openxmlformats.org/officeDocument/2006/relationships" xmlns:p="http://schemas.openxmlformats.org/presentationml/2006/main">
  <p:tag name="AS_UNIQUEID" val="20256"/>
</p:tagLst>
</file>

<file path=ppt/tags/tag353.xml><?xml version="1.0" encoding="utf-8"?>
<p:tagLst xmlns:a="http://schemas.openxmlformats.org/drawingml/2006/main" xmlns:r="http://schemas.openxmlformats.org/officeDocument/2006/relationships" xmlns:p="http://schemas.openxmlformats.org/presentationml/2006/main">
  <p:tag name="AS_UNIQUEID" val="20257"/>
  <p:tag name="KSO_WM_DIAGRAM_VIRTUALLY_FRAME" val="{&quot;height&quot;:522.85,&quot;left&quot;:25.153543307086615,&quot;top&quot;:26.3,&quot;width&quot;:923.8464566929133}"/>
</p:tagLst>
</file>

<file path=ppt/tags/tag354.xml><?xml version="1.0" encoding="utf-8"?>
<p:tagLst xmlns:a="http://schemas.openxmlformats.org/drawingml/2006/main" xmlns:r="http://schemas.openxmlformats.org/officeDocument/2006/relationships" xmlns:p="http://schemas.openxmlformats.org/presentationml/2006/main">
  <p:tag name="AS_UNIQUEID" val="20258"/>
  <p:tag name="KSO_WM_DIAGRAM_VIRTUALLY_FRAME" val="{&quot;height&quot;:522.85,&quot;left&quot;:25.153543307086615,&quot;top&quot;:26.3,&quot;width&quot;:923.8464566929133}"/>
</p:tagLst>
</file>

<file path=ppt/tags/tag355.xml><?xml version="1.0" encoding="utf-8"?>
<p:tagLst xmlns:a="http://schemas.openxmlformats.org/drawingml/2006/main" xmlns:r="http://schemas.openxmlformats.org/officeDocument/2006/relationships" xmlns:p="http://schemas.openxmlformats.org/presentationml/2006/main">
  <p:tag name="AS_UNIQUEID" val="20259"/>
  <p:tag name="KSO_WM_DIAGRAM_VIRTUALLY_FRAME" val="{&quot;height&quot;:522.85,&quot;left&quot;:25.153543307086615,&quot;top&quot;:26.3,&quot;width&quot;:923.8464566929133}"/>
</p:tagLst>
</file>

<file path=ppt/tags/tag356.xml><?xml version="1.0" encoding="utf-8"?>
<p:tagLst xmlns:a="http://schemas.openxmlformats.org/drawingml/2006/main" xmlns:r="http://schemas.openxmlformats.org/officeDocument/2006/relationships" xmlns:p="http://schemas.openxmlformats.org/presentationml/2006/main">
  <p:tag name="AS_UNIQUEID" val="20260"/>
  <p:tag name="KSO_WM_DIAGRAM_VIRTUALLY_FRAME" val="{&quot;height&quot;:522.85,&quot;left&quot;:25.153543307086615,&quot;top&quot;:26.3,&quot;width&quot;:923.8464566929133}"/>
</p:tagLst>
</file>

<file path=ppt/tags/tag357.xml><?xml version="1.0" encoding="utf-8"?>
<p:tagLst xmlns:a="http://schemas.openxmlformats.org/drawingml/2006/main" xmlns:r="http://schemas.openxmlformats.org/officeDocument/2006/relationships" xmlns:p="http://schemas.openxmlformats.org/presentationml/2006/main">
  <p:tag name="AS_UNIQUEID" val="20261"/>
</p:tagLst>
</file>

<file path=ppt/tags/tag358.xml><?xml version="1.0" encoding="utf-8"?>
<p:tagLst xmlns:a="http://schemas.openxmlformats.org/drawingml/2006/main" xmlns:r="http://schemas.openxmlformats.org/officeDocument/2006/relationships" xmlns:p="http://schemas.openxmlformats.org/presentationml/2006/main">
  <p:tag name="AS_UNIQUEID" val="20264"/>
</p:tagLst>
</file>

<file path=ppt/tags/tag359.xml><?xml version="1.0" encoding="utf-8"?>
<p:tagLst xmlns:a="http://schemas.openxmlformats.org/drawingml/2006/main" xmlns:r="http://schemas.openxmlformats.org/officeDocument/2006/relationships" xmlns:p="http://schemas.openxmlformats.org/presentationml/2006/main">
  <p:tag name="AS_UNIQUEID" val="20267"/>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AS_UNIQUEID" val="20270"/>
</p:tagLst>
</file>

<file path=ppt/tags/tag361.xml><?xml version="1.0" encoding="utf-8"?>
<p:tagLst xmlns:a="http://schemas.openxmlformats.org/drawingml/2006/main" xmlns:r="http://schemas.openxmlformats.org/officeDocument/2006/relationships" xmlns:p="http://schemas.openxmlformats.org/presentationml/2006/main">
  <p:tag name="AS_UNIQUEID" val="20273"/>
</p:tagLst>
</file>

<file path=ppt/tags/tag362.xml><?xml version="1.0" encoding="utf-8"?>
<p:tagLst xmlns:a="http://schemas.openxmlformats.org/drawingml/2006/main" xmlns:r="http://schemas.openxmlformats.org/officeDocument/2006/relationships" xmlns:p="http://schemas.openxmlformats.org/presentationml/2006/main">
  <p:tag name="AS_UNIQUEID" val="20271"/>
</p:tagLst>
</file>

<file path=ppt/tags/tag363.xml><?xml version="1.0" encoding="utf-8"?>
<p:tagLst xmlns:a="http://schemas.openxmlformats.org/drawingml/2006/main" xmlns:r="http://schemas.openxmlformats.org/officeDocument/2006/relationships" xmlns:p="http://schemas.openxmlformats.org/presentationml/2006/main">
  <p:tag name="AS_UNIQUEID" val="20272"/>
</p:tagLst>
</file>

<file path=ppt/tags/tag364.xml><?xml version="1.0" encoding="utf-8"?>
<p:tagLst xmlns:a="http://schemas.openxmlformats.org/drawingml/2006/main" xmlns:r="http://schemas.openxmlformats.org/officeDocument/2006/relationships" xmlns:p="http://schemas.openxmlformats.org/presentationml/2006/main">
  <p:tag name="AS_UNIQUEID" val="20268"/>
</p:tagLst>
</file>

<file path=ppt/tags/tag365.xml><?xml version="1.0" encoding="utf-8"?>
<p:tagLst xmlns:a="http://schemas.openxmlformats.org/drawingml/2006/main" xmlns:r="http://schemas.openxmlformats.org/officeDocument/2006/relationships" xmlns:p="http://schemas.openxmlformats.org/presentationml/2006/main">
  <p:tag name="AS_UNIQUEID" val="20269"/>
</p:tagLst>
</file>

<file path=ppt/tags/tag366.xml><?xml version="1.0" encoding="utf-8"?>
<p:tagLst xmlns:a="http://schemas.openxmlformats.org/drawingml/2006/main" xmlns:r="http://schemas.openxmlformats.org/officeDocument/2006/relationships" xmlns:p="http://schemas.openxmlformats.org/presentationml/2006/main">
  <p:tag name="AS_UNIQUEID" val="20265"/>
</p:tagLst>
</file>

<file path=ppt/tags/tag367.xml><?xml version="1.0" encoding="utf-8"?>
<p:tagLst xmlns:a="http://schemas.openxmlformats.org/drawingml/2006/main" xmlns:r="http://schemas.openxmlformats.org/officeDocument/2006/relationships" xmlns:p="http://schemas.openxmlformats.org/presentationml/2006/main">
  <p:tag name="AS_UNIQUEID" val="20266"/>
</p:tagLst>
</file>

<file path=ppt/tags/tag368.xml><?xml version="1.0" encoding="utf-8"?>
<p:tagLst xmlns:a="http://schemas.openxmlformats.org/drawingml/2006/main" xmlns:r="http://schemas.openxmlformats.org/officeDocument/2006/relationships" xmlns:p="http://schemas.openxmlformats.org/presentationml/2006/main">
  <p:tag name="AS_UNIQUEID" val="20262"/>
</p:tagLst>
</file>

<file path=ppt/tags/tag369.xml><?xml version="1.0" encoding="utf-8"?>
<p:tagLst xmlns:a="http://schemas.openxmlformats.org/drawingml/2006/main" xmlns:r="http://schemas.openxmlformats.org/officeDocument/2006/relationships" xmlns:p="http://schemas.openxmlformats.org/presentationml/2006/main">
  <p:tag name="AS_UNIQUEID" val="20263"/>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371.xml><?xml version="1.0" encoding="utf-8"?>
<p:tagLst xmlns:a="http://schemas.openxmlformats.org/drawingml/2006/main" xmlns:r="http://schemas.openxmlformats.org/officeDocument/2006/relationships" xmlns:p="http://schemas.openxmlformats.org/presentationml/2006/main">
  <p:tag name="AS_UNIQUEID" val="20275"/>
</p:tagLst>
</file>

<file path=ppt/tags/tag372.xml><?xml version="1.0" encoding="utf-8"?>
<p:tagLst xmlns:a="http://schemas.openxmlformats.org/drawingml/2006/main" xmlns:r="http://schemas.openxmlformats.org/officeDocument/2006/relationships" xmlns:p="http://schemas.openxmlformats.org/presentationml/2006/main">
  <p:tag name="AS_UNIQUEID" val="20276"/>
</p:tagLst>
</file>

<file path=ppt/tags/tag373.xml><?xml version="1.0" encoding="utf-8"?>
<p:tagLst xmlns:a="http://schemas.openxmlformats.org/drawingml/2006/main" xmlns:r="http://schemas.openxmlformats.org/officeDocument/2006/relationships" xmlns:p="http://schemas.openxmlformats.org/presentationml/2006/main">
  <p:tag name="AS_UNIQUEID" val="20277"/>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374.xml><?xml version="1.0" encoding="utf-8"?>
<p:tagLst xmlns:a="http://schemas.openxmlformats.org/drawingml/2006/main" xmlns:r="http://schemas.openxmlformats.org/officeDocument/2006/relationships" xmlns:p="http://schemas.openxmlformats.org/presentationml/2006/main">
  <p:tag name="AS_UNIQUEID" val="20278"/>
</p:tagLst>
</file>

<file path=ppt/tags/tag375.xml><?xml version="1.0" encoding="utf-8"?>
<p:tagLst xmlns:a="http://schemas.openxmlformats.org/drawingml/2006/main" xmlns:r="http://schemas.openxmlformats.org/officeDocument/2006/relationships" xmlns:p="http://schemas.openxmlformats.org/presentationml/2006/main">
  <p:tag name="AS_UNIQUEID" val="20279"/>
  <p:tag name="KSO_WM_DIAGRAM_VIRTUALLY_FRAME" val="{&quot;height&quot;:547.2,&quot;left&quot;:25.1535433070866,&quot;top&quot;:26.3,&quot;width&quot;:923.8464566929135}"/>
</p:tagLst>
</file>

<file path=ppt/tags/tag376.xml><?xml version="1.0" encoding="utf-8"?>
<p:tagLst xmlns:a="http://schemas.openxmlformats.org/drawingml/2006/main" xmlns:r="http://schemas.openxmlformats.org/officeDocument/2006/relationships" xmlns:p="http://schemas.openxmlformats.org/presentationml/2006/main">
  <p:tag name="AS_UNIQUEID" val="20280"/>
  <p:tag name="KSO_WM_DIAGRAM_VIRTUALLY_FRAME" val="{&quot;height&quot;:547.2,&quot;left&quot;:25.1535433070866,&quot;top&quot;:26.3,&quot;width&quot;:923.8464566929135}"/>
</p:tagLst>
</file>

<file path=ppt/tags/tag377.xml><?xml version="1.0" encoding="utf-8"?>
<p:tagLst xmlns:a="http://schemas.openxmlformats.org/drawingml/2006/main" xmlns:r="http://schemas.openxmlformats.org/officeDocument/2006/relationships" xmlns:p="http://schemas.openxmlformats.org/presentationml/2006/main">
  <p:tag name="AS_UNIQUEID" val="20281"/>
  <p:tag name="KSO_WM_DIAGRAM_VIRTUALLY_FRAME" val="{&quot;height&quot;:547.2,&quot;left&quot;:25.1535433070866,&quot;top&quot;:26.3,&quot;width&quot;:923.8464566929135}"/>
</p:tagLst>
</file>

<file path=ppt/tags/tag378.xml><?xml version="1.0" encoding="utf-8"?>
<p:tagLst xmlns:a="http://schemas.openxmlformats.org/drawingml/2006/main" xmlns:r="http://schemas.openxmlformats.org/officeDocument/2006/relationships" xmlns:p="http://schemas.openxmlformats.org/presentationml/2006/main">
  <p:tag name="AS_UNIQUEID" val="20282"/>
  <p:tag name="KSO_WM_DIAGRAM_VIRTUALLY_FRAME" val="{&quot;height&quot;:547.2,&quot;left&quot;:25.1535433070866,&quot;top&quot;:26.3,&quot;width&quot;:923.8464566929135}"/>
</p:tagLst>
</file>

<file path=ppt/tags/tag379.xml><?xml version="1.0" encoding="utf-8"?>
<p:tagLst xmlns:a="http://schemas.openxmlformats.org/drawingml/2006/main" xmlns:r="http://schemas.openxmlformats.org/officeDocument/2006/relationships" xmlns:p="http://schemas.openxmlformats.org/presentationml/2006/main">
  <p:tag name="AS_UNIQUEID" val="20283"/>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AS_UNIQUEID" val="20286"/>
</p:tagLst>
</file>

<file path=ppt/tags/tag381.xml><?xml version="1.0" encoding="utf-8"?>
<p:tagLst xmlns:a="http://schemas.openxmlformats.org/drawingml/2006/main" xmlns:r="http://schemas.openxmlformats.org/officeDocument/2006/relationships" xmlns:p="http://schemas.openxmlformats.org/presentationml/2006/main">
  <p:tag name="AS_UNIQUEID" val="20289"/>
</p:tagLst>
</file>

<file path=ppt/tags/tag382.xml><?xml version="1.0" encoding="utf-8"?>
<p:tagLst xmlns:a="http://schemas.openxmlformats.org/drawingml/2006/main" xmlns:r="http://schemas.openxmlformats.org/officeDocument/2006/relationships" xmlns:p="http://schemas.openxmlformats.org/presentationml/2006/main">
  <p:tag name="AS_UNIQUEID" val="20290"/>
</p:tagLst>
</file>

<file path=ppt/tags/tag383.xml><?xml version="1.0" encoding="utf-8"?>
<p:tagLst xmlns:a="http://schemas.openxmlformats.org/drawingml/2006/main" xmlns:r="http://schemas.openxmlformats.org/officeDocument/2006/relationships" xmlns:p="http://schemas.openxmlformats.org/presentationml/2006/main">
  <p:tag name="AS_UNIQUEID" val="20291"/>
</p:tagLst>
</file>

<file path=ppt/tags/tag384.xml><?xml version="1.0" encoding="utf-8"?>
<p:tagLst xmlns:a="http://schemas.openxmlformats.org/drawingml/2006/main" xmlns:r="http://schemas.openxmlformats.org/officeDocument/2006/relationships" xmlns:p="http://schemas.openxmlformats.org/presentationml/2006/main">
  <p:tag name="AS_UNIQUEID" val="20287"/>
</p:tagLst>
</file>

<file path=ppt/tags/tag385.xml><?xml version="1.0" encoding="utf-8"?>
<p:tagLst xmlns:a="http://schemas.openxmlformats.org/drawingml/2006/main" xmlns:r="http://schemas.openxmlformats.org/officeDocument/2006/relationships" xmlns:p="http://schemas.openxmlformats.org/presentationml/2006/main">
  <p:tag name="AS_UNIQUEID" val="20288"/>
</p:tagLst>
</file>

<file path=ppt/tags/tag386.xml><?xml version="1.0" encoding="utf-8"?>
<p:tagLst xmlns:a="http://schemas.openxmlformats.org/drawingml/2006/main" xmlns:r="http://schemas.openxmlformats.org/officeDocument/2006/relationships" xmlns:p="http://schemas.openxmlformats.org/presentationml/2006/main">
  <p:tag name="AS_UNIQUEID" val="20284"/>
</p:tagLst>
</file>

<file path=ppt/tags/tag387.xml><?xml version="1.0" encoding="utf-8"?>
<p:tagLst xmlns:a="http://schemas.openxmlformats.org/drawingml/2006/main" xmlns:r="http://schemas.openxmlformats.org/officeDocument/2006/relationships" xmlns:p="http://schemas.openxmlformats.org/presentationml/2006/main">
  <p:tag name="AS_UNIQUEID" val="20285"/>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39307],&quot;65&quot;:[20235969]}"/>
</p:tagLst>
</file>

<file path=ppt/tags/tag389.xml><?xml version="1.0" encoding="utf-8"?>
<p:tagLst xmlns:a="http://schemas.openxmlformats.org/drawingml/2006/main" xmlns:r="http://schemas.openxmlformats.org/officeDocument/2006/relationships" xmlns:p="http://schemas.openxmlformats.org/presentationml/2006/main">
  <p:tag name="AS_UNIQUEID" val="20305"/>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AS_UNIQUEID" val="20306"/>
</p:tagLst>
</file>

<file path=ppt/tags/tag391.xml><?xml version="1.0" encoding="utf-8"?>
<p:tagLst xmlns:a="http://schemas.openxmlformats.org/drawingml/2006/main" xmlns:r="http://schemas.openxmlformats.org/officeDocument/2006/relationships" xmlns:p="http://schemas.openxmlformats.org/presentationml/2006/main">
  <p:tag name="AS_UNIQUEID" val="20307"/>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392.xml><?xml version="1.0" encoding="utf-8"?>
<p:tagLst xmlns:a="http://schemas.openxmlformats.org/drawingml/2006/main" xmlns:r="http://schemas.openxmlformats.org/officeDocument/2006/relationships" xmlns:p="http://schemas.openxmlformats.org/presentationml/2006/main">
  <p:tag name="AS_UNIQUEID" val="20308"/>
</p:tagLst>
</file>

<file path=ppt/tags/tag393.xml><?xml version="1.0" encoding="utf-8"?>
<p:tagLst xmlns:a="http://schemas.openxmlformats.org/drawingml/2006/main" xmlns:r="http://schemas.openxmlformats.org/officeDocument/2006/relationships" xmlns:p="http://schemas.openxmlformats.org/presentationml/2006/main">
  <p:tag name="AS_UNIQUEID" val="20309"/>
  <p:tag name="KSO_WM_DIAGRAM_VIRTUALLY_FRAME" val="{&quot;height&quot;:547.2,&quot;left&quot;:25.1535433070866,&quot;top&quot;:26.3,&quot;width&quot;:923.8464566929135}"/>
</p:tagLst>
</file>

<file path=ppt/tags/tag394.xml><?xml version="1.0" encoding="utf-8"?>
<p:tagLst xmlns:a="http://schemas.openxmlformats.org/drawingml/2006/main" xmlns:r="http://schemas.openxmlformats.org/officeDocument/2006/relationships" xmlns:p="http://schemas.openxmlformats.org/presentationml/2006/main">
  <p:tag name="AS_UNIQUEID" val="20310"/>
  <p:tag name="KSO_WM_DIAGRAM_VIRTUALLY_FRAME" val="{&quot;height&quot;:547.2,&quot;left&quot;:25.1535433070866,&quot;top&quot;:26.3,&quot;width&quot;:923.8464566929135}"/>
</p:tagLst>
</file>

<file path=ppt/tags/tag395.xml><?xml version="1.0" encoding="utf-8"?>
<p:tagLst xmlns:a="http://schemas.openxmlformats.org/drawingml/2006/main" xmlns:r="http://schemas.openxmlformats.org/officeDocument/2006/relationships" xmlns:p="http://schemas.openxmlformats.org/presentationml/2006/main">
  <p:tag name="AS_UNIQUEID" val="20311"/>
  <p:tag name="KSO_WM_DIAGRAM_VIRTUALLY_FRAME" val="{&quot;height&quot;:547.2,&quot;left&quot;:25.1535433070866,&quot;top&quot;:26.3,&quot;width&quot;:923.8464566929135}"/>
</p:tagLst>
</file>

<file path=ppt/tags/tag396.xml><?xml version="1.0" encoding="utf-8"?>
<p:tagLst xmlns:a="http://schemas.openxmlformats.org/drawingml/2006/main" xmlns:r="http://schemas.openxmlformats.org/officeDocument/2006/relationships" xmlns:p="http://schemas.openxmlformats.org/presentationml/2006/main">
  <p:tag name="AS_UNIQUEID" val="20312"/>
  <p:tag name="KSO_WM_DIAGRAM_VIRTUALLY_FRAME" val="{&quot;height&quot;:547.2,&quot;left&quot;:25.1535433070866,&quot;top&quot;:26.3,&quot;width&quot;:923.8464566929135}"/>
</p:tagLst>
</file>

<file path=ppt/tags/tag397.xml><?xml version="1.0" encoding="utf-8"?>
<p:tagLst xmlns:a="http://schemas.openxmlformats.org/drawingml/2006/main" xmlns:r="http://schemas.openxmlformats.org/officeDocument/2006/relationships" xmlns:p="http://schemas.openxmlformats.org/presentationml/2006/main">
  <p:tag name="AS_UNIQUEID" val="20313"/>
</p:tagLst>
</file>

<file path=ppt/tags/tag398.xml><?xml version="1.0" encoding="utf-8"?>
<p:tagLst xmlns:a="http://schemas.openxmlformats.org/drawingml/2006/main" xmlns:r="http://schemas.openxmlformats.org/officeDocument/2006/relationships" xmlns:p="http://schemas.openxmlformats.org/presentationml/2006/main">
  <p:tag name="AS_UNIQUEID" val="20316"/>
</p:tagLst>
</file>

<file path=ppt/tags/tag399.xml><?xml version="1.0" encoding="utf-8"?>
<p:tagLst xmlns:a="http://schemas.openxmlformats.org/drawingml/2006/main" xmlns:r="http://schemas.openxmlformats.org/officeDocument/2006/relationships" xmlns:p="http://schemas.openxmlformats.org/presentationml/2006/main">
  <p:tag name="AS_UNIQUEID" val="20319"/>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AS_UNIQUEID" val="20320"/>
</p:tagLst>
</file>

<file path=ppt/tags/tag401.xml><?xml version="1.0" encoding="utf-8"?>
<p:tagLst xmlns:a="http://schemas.openxmlformats.org/drawingml/2006/main" xmlns:r="http://schemas.openxmlformats.org/officeDocument/2006/relationships" xmlns:p="http://schemas.openxmlformats.org/presentationml/2006/main">
  <p:tag name="AS_UNIQUEID" val="20321"/>
</p:tagLst>
</file>

<file path=ppt/tags/tag402.xml><?xml version="1.0" encoding="utf-8"?>
<p:tagLst xmlns:a="http://schemas.openxmlformats.org/drawingml/2006/main" xmlns:r="http://schemas.openxmlformats.org/officeDocument/2006/relationships" xmlns:p="http://schemas.openxmlformats.org/presentationml/2006/main">
  <p:tag name="AS_UNIQUEID" val="20317"/>
</p:tagLst>
</file>

<file path=ppt/tags/tag403.xml><?xml version="1.0" encoding="utf-8"?>
<p:tagLst xmlns:a="http://schemas.openxmlformats.org/drawingml/2006/main" xmlns:r="http://schemas.openxmlformats.org/officeDocument/2006/relationships" xmlns:p="http://schemas.openxmlformats.org/presentationml/2006/main">
  <p:tag name="AS_UNIQUEID" val="20318"/>
</p:tagLst>
</file>

<file path=ppt/tags/tag404.xml><?xml version="1.0" encoding="utf-8"?>
<p:tagLst xmlns:a="http://schemas.openxmlformats.org/drawingml/2006/main" xmlns:r="http://schemas.openxmlformats.org/officeDocument/2006/relationships" xmlns:p="http://schemas.openxmlformats.org/presentationml/2006/main">
  <p:tag name="AS_UNIQUEID" val="20314"/>
</p:tagLst>
</file>

<file path=ppt/tags/tag405.xml><?xml version="1.0" encoding="utf-8"?>
<p:tagLst xmlns:a="http://schemas.openxmlformats.org/drawingml/2006/main" xmlns:r="http://schemas.openxmlformats.org/officeDocument/2006/relationships" xmlns:p="http://schemas.openxmlformats.org/presentationml/2006/main">
  <p:tag name="AS_UNIQUEID" val="20315"/>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5969"/>
  <p:tag name="RESOURCE_RECORD_KEY" val="{&quot;10&quot;:[50024680],&quot;65&quot;:[20235969]}"/>
</p:tagLst>
</file>

<file path=ppt/tags/tag407.xml><?xml version="1.0" encoding="utf-8"?>
<p:tagLst xmlns:a="http://schemas.openxmlformats.org/drawingml/2006/main" xmlns:r="http://schemas.openxmlformats.org/officeDocument/2006/relationships" xmlns:p="http://schemas.openxmlformats.org/presentationml/2006/main">
  <p:tag name="AS_UNIQUEID" val="20138"/>
</p:tagLst>
</file>

<file path=ppt/tags/tag408.xml><?xml version="1.0" encoding="utf-8"?>
<p:tagLst xmlns:a="http://schemas.openxmlformats.org/drawingml/2006/main" xmlns:r="http://schemas.openxmlformats.org/officeDocument/2006/relationships" xmlns:p="http://schemas.openxmlformats.org/presentationml/2006/main">
  <p:tag name="AS_UNIQUEID" val="20139"/>
</p:tagLst>
</file>

<file path=ppt/tags/tag409.xml><?xml version="1.0" encoding="utf-8"?>
<p:tagLst xmlns:a="http://schemas.openxmlformats.org/drawingml/2006/main" xmlns:r="http://schemas.openxmlformats.org/officeDocument/2006/relationships" xmlns:p="http://schemas.openxmlformats.org/presentationml/2006/main">
  <p:tag name="AS_UNIQUEID" val="20140"/>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AS_UNIQUEID" val="20141"/>
</p:tagLst>
</file>

<file path=ppt/tags/tag411.xml><?xml version="1.0" encoding="utf-8"?>
<p:tagLst xmlns:a="http://schemas.openxmlformats.org/drawingml/2006/main" xmlns:r="http://schemas.openxmlformats.org/officeDocument/2006/relationships" xmlns:p="http://schemas.openxmlformats.org/presentationml/2006/main">
  <p:tag name="AS_UNIQUEID" val="20143"/>
</p:tagLst>
</file>

<file path=ppt/tags/tag412.xml><?xml version="1.0" encoding="utf-8"?>
<p:tagLst xmlns:a="http://schemas.openxmlformats.org/drawingml/2006/main" xmlns:r="http://schemas.openxmlformats.org/officeDocument/2006/relationships" xmlns:p="http://schemas.openxmlformats.org/presentationml/2006/main">
  <p:tag name="AS_UNIQUEID" val="20145"/>
</p:tagLst>
</file>

<file path=ppt/tags/tag413.xml><?xml version="1.0" encoding="utf-8"?>
<p:tagLst xmlns:a="http://schemas.openxmlformats.org/drawingml/2006/main" xmlns:r="http://schemas.openxmlformats.org/officeDocument/2006/relationships" xmlns:p="http://schemas.openxmlformats.org/presentationml/2006/main">
  <p:tag name="AS_UNIQUEID" val="20146"/>
</p:tagLst>
</file>

<file path=ppt/tags/tag414.xml><?xml version="1.0" encoding="utf-8"?>
<p:tagLst xmlns:a="http://schemas.openxmlformats.org/drawingml/2006/main" xmlns:r="http://schemas.openxmlformats.org/officeDocument/2006/relationships" xmlns:p="http://schemas.openxmlformats.org/presentationml/2006/main">
  <p:tag name="AS_UNIQUEID" val="20147"/>
</p:tagLst>
</file>

<file path=ppt/tags/tag415.xml><?xml version="1.0" encoding="utf-8"?>
<p:tagLst xmlns:a="http://schemas.openxmlformats.org/drawingml/2006/main" xmlns:r="http://schemas.openxmlformats.org/officeDocument/2006/relationships" xmlns:p="http://schemas.openxmlformats.org/presentationml/2006/main">
  <p:tag name="AS_UNIQUEID" val="20148"/>
</p:tagLst>
</file>

<file path=ppt/tags/tag416.xml><?xml version="1.0" encoding="utf-8"?>
<p:tagLst xmlns:a="http://schemas.openxmlformats.org/drawingml/2006/main" xmlns:r="http://schemas.openxmlformats.org/officeDocument/2006/relationships" xmlns:p="http://schemas.openxmlformats.org/presentationml/2006/main">
  <p:tag name="AS_UNIQUEID" val="20149"/>
</p:tagLst>
</file>

<file path=ppt/tags/tag417.xml><?xml version="1.0" encoding="utf-8"?>
<p:tagLst xmlns:a="http://schemas.openxmlformats.org/drawingml/2006/main" xmlns:r="http://schemas.openxmlformats.org/officeDocument/2006/relationships" xmlns:p="http://schemas.openxmlformats.org/presentationml/2006/main">
  <p:tag name="AS_UNIQUEID" val="20150"/>
</p:tagLst>
</file>

<file path=ppt/tags/tag418.xml><?xml version="1.0" encoding="utf-8"?>
<p:tagLst xmlns:a="http://schemas.openxmlformats.org/drawingml/2006/main" xmlns:r="http://schemas.openxmlformats.org/officeDocument/2006/relationships" xmlns:p="http://schemas.openxmlformats.org/presentationml/2006/main">
  <p:tag name="AS_UNIQUEID" val="20151"/>
</p:tagLst>
</file>

<file path=ppt/tags/tag419.xml><?xml version="1.0" encoding="utf-8"?>
<p:tagLst xmlns:a="http://schemas.openxmlformats.org/drawingml/2006/main" xmlns:r="http://schemas.openxmlformats.org/officeDocument/2006/relationships" xmlns:p="http://schemas.openxmlformats.org/presentationml/2006/main">
  <p:tag name="AS_UNIQUEID" val="20152"/>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AS_UNIQUEID" val="20153"/>
</p:tagLst>
</file>

<file path=ppt/tags/tag421.xml><?xml version="1.0" encoding="utf-8"?>
<p:tagLst xmlns:a="http://schemas.openxmlformats.org/drawingml/2006/main" xmlns:r="http://schemas.openxmlformats.org/officeDocument/2006/relationships" xmlns:p="http://schemas.openxmlformats.org/presentationml/2006/main">
  <p:tag name="AS_UNIQUEID" val="20154"/>
</p:tagLst>
</file>

<file path=ppt/tags/tag422.xml><?xml version="1.0" encoding="utf-8"?>
<p:tagLst xmlns:a="http://schemas.openxmlformats.org/drawingml/2006/main" xmlns:r="http://schemas.openxmlformats.org/officeDocument/2006/relationships" xmlns:p="http://schemas.openxmlformats.org/presentationml/2006/main">
  <p:tag name="AS_UNIQUEID" val="20155"/>
</p:tagLst>
</file>

<file path=ppt/tags/tag423.xml><?xml version="1.0" encoding="utf-8"?>
<p:tagLst xmlns:a="http://schemas.openxmlformats.org/drawingml/2006/main" xmlns:r="http://schemas.openxmlformats.org/officeDocument/2006/relationships" xmlns:p="http://schemas.openxmlformats.org/presentationml/2006/main">
  <p:tag name="AS_UNIQUEID" val="20156"/>
</p:tagLst>
</file>

<file path=ppt/tags/tag424.xml><?xml version="1.0" encoding="utf-8"?>
<p:tagLst xmlns:a="http://schemas.openxmlformats.org/drawingml/2006/main" xmlns:r="http://schemas.openxmlformats.org/officeDocument/2006/relationships" xmlns:p="http://schemas.openxmlformats.org/presentationml/2006/main">
  <p:tag name="AS_UNIQUEID" val="20157"/>
</p:tagLst>
</file>

<file path=ppt/tags/tag425.xml><?xml version="1.0" encoding="utf-8"?>
<p:tagLst xmlns:a="http://schemas.openxmlformats.org/drawingml/2006/main" xmlns:r="http://schemas.openxmlformats.org/officeDocument/2006/relationships" xmlns:p="http://schemas.openxmlformats.org/presentationml/2006/main">
  <p:tag name="AS_UNIQUEID" val="20158"/>
</p:tagLst>
</file>

<file path=ppt/tags/tag426.xml><?xml version="1.0" encoding="utf-8"?>
<p:tagLst xmlns:a="http://schemas.openxmlformats.org/drawingml/2006/main" xmlns:r="http://schemas.openxmlformats.org/officeDocument/2006/relationships" xmlns:p="http://schemas.openxmlformats.org/presentationml/2006/main">
  <p:tag name="AS_UNIQUEID" val="20159"/>
</p:tagLst>
</file>

<file path=ppt/tags/tag427.xml><?xml version="1.0" encoding="utf-8"?>
<p:tagLst xmlns:a="http://schemas.openxmlformats.org/drawingml/2006/main" xmlns:r="http://schemas.openxmlformats.org/officeDocument/2006/relationships" xmlns:p="http://schemas.openxmlformats.org/presentationml/2006/main">
  <p:tag name="AS_UNIQUEID" val="20160"/>
</p:tagLst>
</file>

<file path=ppt/tags/tag428.xml><?xml version="1.0" encoding="utf-8"?>
<p:tagLst xmlns:a="http://schemas.openxmlformats.org/drawingml/2006/main" xmlns:r="http://schemas.openxmlformats.org/officeDocument/2006/relationships" xmlns:p="http://schemas.openxmlformats.org/presentationml/2006/main">
  <p:tag name="AS_UNIQUEID" val="20161"/>
</p:tagLst>
</file>

<file path=ppt/tags/tag429.xml><?xml version="1.0" encoding="utf-8"?>
<p:tagLst xmlns:a="http://schemas.openxmlformats.org/drawingml/2006/main" xmlns:r="http://schemas.openxmlformats.org/officeDocument/2006/relationships" xmlns:p="http://schemas.openxmlformats.org/presentationml/2006/main">
  <p:tag name="AS_UNIQUEID" val="20162"/>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AS_UNIQUEID" val="20163"/>
</p:tagLst>
</file>

<file path=ppt/tags/tag431.xml><?xml version="1.0" encoding="utf-8"?>
<p:tagLst xmlns:a="http://schemas.openxmlformats.org/drawingml/2006/main" xmlns:r="http://schemas.openxmlformats.org/officeDocument/2006/relationships" xmlns:p="http://schemas.openxmlformats.org/presentationml/2006/main">
  <p:tag name="AS_UNIQUEID" val="20216"/>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AS_UNIQUEID" val="19164"/>
  <p:tag name="KSO_WM_BEAUTIFY_FLAG" val="#wm#"/>
  <p:tag name="KSO_WM_TAG_VERSION" val="3.0"/>
  <p:tag name="KSO_WM_UNIT_COMPATIBLE" val="0"/>
  <p:tag name="KSO_WM_UNIT_DIAGRAM_ISNUMVISUAL" val="0"/>
  <p:tag name="KSO_WM_UNIT_DIAGRAM_ISREFERUNIT" val="0"/>
  <p:tag name="KSO_WM_UNIT_HIGHLIGHT" val="0"/>
  <p:tag name="KSO_WM_UNIT_ID" val="_3*i*1"/>
  <p:tag name="KSO_WM_UNIT_INDEX" val="1"/>
  <p:tag name="KSO_WM_UNIT_ISNUMDGMTITLE" val="0"/>
  <p:tag name="KSO_WM_UNIT_LAYERLEVEL" val="1"/>
  <p:tag name="KSO_WM_UNIT_NOCLEAR" val="0"/>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AS_UNIQUEID" val="19165"/>
  <p:tag name="KSO_WM_BEAUTIFY_FLAG" val="#wm#"/>
  <p:tag name="KSO_WM_TAG_VERSION" val="3.0"/>
  <p:tag name="KSO_WM_UNIT_COMPATIBLE" val="0"/>
  <p:tag name="KSO_WM_UNIT_DIAGRAM_ISNUMVISUAL" val="0"/>
  <p:tag name="KSO_WM_UNIT_DIAGRAM_ISREFERUNIT" val="0"/>
  <p:tag name="KSO_WM_UNIT_HIGHLIGHT" val="0"/>
  <p:tag name="KSO_WM_UNIT_ID" val="_3*a*1"/>
  <p:tag name="KSO_WM_UNIT_INDEX" val="1"/>
  <p:tag name="KSO_WM_UNIT_ISCONTENTSTITLE" val="1"/>
  <p:tag name="KSO_WM_UNIT_ISNUMDGMTITLE" val="0"/>
  <p:tag name="KSO_WM_UNIT_LAYERLEVEL" val="1"/>
  <p:tag name="KSO_WM_UNIT_NOCLEAR" val="0"/>
  <p:tag name="KSO_WM_UNIT_PRESET_TEXT" val="标题"/>
  <p:tag name="KSO_WM_UNIT_TYPE" val="a"/>
  <p:tag name="KSO_WM_UNIT_VALUE" val="2"/>
</p:tagLst>
</file>

<file path=ppt/tags/tag65.xml><?xml version="1.0" encoding="utf-8"?>
<p:tagLst xmlns:a="http://schemas.openxmlformats.org/drawingml/2006/main" xmlns:r="http://schemas.openxmlformats.org/officeDocument/2006/relationships" xmlns:p="http://schemas.openxmlformats.org/presentationml/2006/main">
  <p:tag name="AS_UNIQUEID" val="19166"/>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66.xml><?xml version="1.0" encoding="utf-8"?>
<p:tagLst xmlns:a="http://schemas.openxmlformats.org/drawingml/2006/main" xmlns:r="http://schemas.openxmlformats.org/officeDocument/2006/relationships" xmlns:p="http://schemas.openxmlformats.org/presentationml/2006/main">
  <p:tag name="AS_UNIQUEID" val="19167"/>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67.xml><?xml version="1.0" encoding="utf-8"?>
<p:tagLst xmlns:a="http://schemas.openxmlformats.org/drawingml/2006/main" xmlns:r="http://schemas.openxmlformats.org/officeDocument/2006/relationships" xmlns:p="http://schemas.openxmlformats.org/presentationml/2006/main">
  <p:tag name="AS_UNIQUEID" val="19168"/>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68.xml><?xml version="1.0" encoding="utf-8"?>
<p:tagLst xmlns:a="http://schemas.openxmlformats.org/drawingml/2006/main" xmlns:r="http://schemas.openxmlformats.org/officeDocument/2006/relationships" xmlns:p="http://schemas.openxmlformats.org/presentationml/2006/main">
  <p:tag name="AS_UNIQUEID" val="19148"/>
  <p:tag name="KSO_WM_BEAUTIFY_FLAG" val="#wm#"/>
  <p:tag name="KSO_WM_TAG_VERSION" val="3.0"/>
  <p:tag name="KSO_WM_UNIT_COMPATIBLE" val="0"/>
  <p:tag name="KSO_WM_UNIT_DIAGRAM_ISNUMVISUAL" val="0"/>
  <p:tag name="KSO_WM_UNIT_DIAGRAM_ISREFERUNIT" val="0"/>
  <p:tag name="KSO_WM_UNIT_HIGHLIGHT" val="0"/>
  <p:tag name="KSO_WM_UNIT_ID" val="_1*i*2"/>
  <p:tag name="KSO_WM_UNIT_INDEX" val="2"/>
  <p:tag name="KSO_WM_UNIT_ISNUMDGMTITLE" val="0"/>
  <p:tag name="KSO_WM_UNIT_LAYERLEVEL" val="1"/>
  <p:tag name="KSO_WM_UNIT_NOCLEAR" val="0"/>
  <p:tag name="KSO_WM_UNIT_TYPE" val="i"/>
</p:tagLst>
</file>

<file path=ppt/tags/tag69.xml><?xml version="1.0" encoding="utf-8"?>
<p:tagLst xmlns:a="http://schemas.openxmlformats.org/drawingml/2006/main" xmlns:r="http://schemas.openxmlformats.org/officeDocument/2006/relationships" xmlns:p="http://schemas.openxmlformats.org/presentationml/2006/main">
  <p:tag name="AS_UNIQUEID" val="19149"/>
  <p:tag name="KSO_WM_BEAUTIFY_FLAG" val="#wm#"/>
  <p:tag name="KSO_WM_TAG_VERSION" val="3.0"/>
  <p:tag name="KSO_WM_UNIT_COMPATIBLE" val="0"/>
  <p:tag name="KSO_WM_UNIT_DIAGRAM_ISNUMVISUAL" val="0"/>
  <p:tag name="KSO_WM_UNIT_DIAGRAM_ISREFERUNIT" val="0"/>
  <p:tag name="KSO_WM_UNIT_HIGHLIGHT" val="0"/>
  <p:tag name="KSO_WM_UNIT_ID" val="_1*i*4"/>
  <p:tag name="KSO_WM_UNIT_INDEX" val="4"/>
  <p:tag name="KSO_WM_UNIT_ISNUMDGMTITLE" val="0"/>
  <p:tag name="KSO_WM_UNIT_LAYERLEVEL" val="1"/>
  <p:tag name="KSO_WM_UNIT_NOCLEAR" val="0"/>
  <p:tag name="KSO_WM_UNIT_TYPE" val="i"/>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AS_UNIQUEID" val="19150"/>
  <p:tag name="KSO_WM_BEAUTIFY_FLAG" val="#wm#"/>
  <p:tag name="KSO_WM_TAG_VERSION" val="3.0"/>
  <p:tag name="KSO_WM_UNIT_COMPATIBLE" val="0"/>
  <p:tag name="KSO_WM_UNIT_DIAGRAM_ISNUMVISUAL" val="0"/>
  <p:tag name="KSO_WM_UNIT_DIAGRAM_ISREFERUNIT" val="0"/>
  <p:tag name="KSO_WM_UNIT_HIGHLIGHT" val="0"/>
  <p:tag name="KSO_WM_UNIT_ID" val="_1*i*5"/>
  <p:tag name="KSO_WM_UNIT_INDEX" val="5"/>
  <p:tag name="KSO_WM_UNIT_ISNUMDGMTITLE" val="0"/>
  <p:tag name="KSO_WM_UNIT_LAYERLEVEL" val="1"/>
  <p:tag name="KSO_WM_UNIT_NOCLEAR" val="0"/>
  <p:tag name="KSO_WM_UNIT_TYPE" val="i"/>
</p:tagLst>
</file>

<file path=ppt/tags/tag71.xml><?xml version="1.0" encoding="utf-8"?>
<p:tagLst xmlns:a="http://schemas.openxmlformats.org/drawingml/2006/main" xmlns:r="http://schemas.openxmlformats.org/officeDocument/2006/relationships" xmlns:p="http://schemas.openxmlformats.org/presentationml/2006/main">
  <p:tag name="AS_UNIQUEID" val="19151"/>
  <p:tag name="KSO_WM_BEAUTIFY_FLAG" val="#wm#"/>
  <p:tag name="KSO_WM_TAG_VERSION" val="3.0"/>
  <p:tag name="KSO_WM_UNIT_COMPATIBLE" val="0"/>
  <p:tag name="KSO_WM_UNIT_DIAGRAM_ISNUMVISUAL" val="0"/>
  <p:tag name="KSO_WM_UNIT_DIAGRAM_ISREFERUNIT" val="0"/>
  <p:tag name="KSO_WM_UNIT_HIGHLIGHT" val="0"/>
  <p:tag name="KSO_WM_UNIT_ID" val="_1*i*6"/>
  <p:tag name="KSO_WM_UNIT_INDEX" val="6"/>
  <p:tag name="KSO_WM_UNIT_ISNUMDGMTITLE" val="0"/>
  <p:tag name="KSO_WM_UNIT_LAYERLEVEL" val="1"/>
  <p:tag name="KSO_WM_UNIT_NOCLEAR" val="0"/>
  <p:tag name="KSO_WM_UNIT_TYPE" val="i"/>
</p:tagLst>
</file>

<file path=ppt/tags/tag72.xml><?xml version="1.0" encoding="utf-8"?>
<p:tagLst xmlns:a="http://schemas.openxmlformats.org/drawingml/2006/main" xmlns:r="http://schemas.openxmlformats.org/officeDocument/2006/relationships" xmlns:p="http://schemas.openxmlformats.org/presentationml/2006/main">
  <p:tag name="AS_UNIQUEID" val="19152"/>
  <p:tag name="KSO_WM_BEAUTIFY_FLAG" val="#wm#"/>
  <p:tag name="KSO_WM_TAG_VERSION" val="3.0"/>
  <p:tag name="KSO_WM_UNIT_COMPATIBLE" val="0"/>
  <p:tag name="KSO_WM_UNIT_DIAGRAM_ISNUMVISUAL" val="0"/>
  <p:tag name="KSO_WM_UNIT_DIAGRAM_ISREFERUNIT" val="0"/>
  <p:tag name="KSO_WM_UNIT_HIGHLIGHT" val="0"/>
  <p:tag name="KSO_WM_UNIT_ID" val="_1*i*7"/>
  <p:tag name="KSO_WM_UNIT_INDEX" val="7"/>
  <p:tag name="KSO_WM_UNIT_ISNUMDGMTITLE" val="0"/>
  <p:tag name="KSO_WM_UNIT_LAYERLEVEL" val="1"/>
  <p:tag name="KSO_WM_UNIT_NOCLEAR" val="0"/>
  <p:tag name="KSO_WM_UNIT_TYPE" val="i"/>
</p:tagLst>
</file>

<file path=ppt/tags/tag73.xml><?xml version="1.0" encoding="utf-8"?>
<p:tagLst xmlns:a="http://schemas.openxmlformats.org/drawingml/2006/main" xmlns:r="http://schemas.openxmlformats.org/officeDocument/2006/relationships" xmlns:p="http://schemas.openxmlformats.org/presentationml/2006/main">
  <p:tag name="AS_UNIQUEID" val="19153"/>
  <p:tag name="KSO_WM_BEAUTIFY_FLAG" val="#wm#"/>
  <p:tag name="KSO_WM_TAG_VERSION" val="3.0"/>
  <p:tag name="KSO_WM_UNIT_COMPATIBLE" val="0"/>
  <p:tag name="KSO_WM_UNIT_DIAGRAM_ISNUMVISUAL" val="0"/>
  <p:tag name="KSO_WM_UNIT_DIAGRAM_ISREFERUNIT" val="0"/>
  <p:tag name="KSO_WM_UNIT_HIGHLIGHT" val="0"/>
  <p:tag name="KSO_WM_UNIT_ID" val="_1*i*3"/>
  <p:tag name="KSO_WM_UNIT_INDEX" val="3"/>
  <p:tag name="KSO_WM_UNIT_ISNUMDGMTITLE" val="0"/>
  <p:tag name="KSO_WM_UNIT_LAYERLEVEL" val="1"/>
  <p:tag name="KSO_WM_UNIT_NOCLEAR" val="0"/>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AS_UNIQUEID" val="19154"/>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ISNUMDGMTITLE" val="0"/>
  <p:tag name="KSO_WM_UNIT_LAYERLEVEL" val="1"/>
  <p:tag name="KSO_WM_UNIT_NOCLEAR" val="0"/>
</p:tagLst>
</file>

<file path=ppt/tags/tag75.xml><?xml version="1.0" encoding="utf-8"?>
<p:tagLst xmlns:a="http://schemas.openxmlformats.org/drawingml/2006/main" xmlns:r="http://schemas.openxmlformats.org/officeDocument/2006/relationships" xmlns:p="http://schemas.openxmlformats.org/presentationml/2006/main">
  <p:tag name="AS_UNIQUEID" val="19155"/>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ISNUMDGMTITLE" val="0"/>
  <p:tag name="KSO_WM_UNIT_LAYERLEVEL" val="1"/>
  <p:tag name="KSO_WM_UNIT_NOCLEAR" val="0"/>
</p:tagLst>
</file>

<file path=ppt/tags/tag76.xml><?xml version="1.0" encoding="utf-8"?>
<p:tagLst xmlns:a="http://schemas.openxmlformats.org/drawingml/2006/main" xmlns:r="http://schemas.openxmlformats.org/officeDocument/2006/relationships" xmlns:p="http://schemas.openxmlformats.org/presentationml/2006/main">
  <p:tag name="AS_UNIQUEID" val="19156"/>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ISNUMDGMTITLE" val="0"/>
  <p:tag name="KSO_WM_UNIT_LAYERLEVEL" val="1"/>
  <p:tag name="KSO_WM_UNIT_NOCLEAR" val="0"/>
</p:tagLst>
</file>

<file path=ppt/tags/tag77.xml><?xml version="1.0" encoding="utf-8"?>
<p:tagLst xmlns:a="http://schemas.openxmlformats.org/drawingml/2006/main" xmlns:r="http://schemas.openxmlformats.org/officeDocument/2006/relationships" xmlns:p="http://schemas.openxmlformats.org/presentationml/2006/main">
  <p:tag name="AS_UNIQUEID" val="19157"/>
  <p:tag name="KSO_WM_BEAUTIFY_FLAG" val="#wm#"/>
  <p:tag name="KSO_WM_TAG_VERSION" val="3.0"/>
  <p:tag name="KSO_WM_UNIT_COMPATIBLE" val="0"/>
  <p:tag name="KSO_WM_UNIT_DIAGRAM_ISNUMVISUAL" val="0"/>
  <p:tag name="KSO_WM_UNIT_DIAGRAM_ISREFERUNIT" val="0"/>
  <p:tag name="KSO_WM_UNIT_HIGHLIGHT" val="0"/>
  <p:tag name="KSO_WM_UNIT_ID" val="_1*f*1"/>
  <p:tag name="KSO_WM_UNIT_INDEX" val="1"/>
  <p:tag name="KSO_WM_UNIT_ISNUMDGMTITLE" val="0"/>
  <p:tag name="KSO_WM_UNIT_LAYERLEVEL" val="1"/>
  <p:tag name="KSO_WM_UNIT_NOCLEAR" val="0"/>
  <p:tag name="KSO_WM_UNIT_PRESET_TEXT" val="署名"/>
  <p:tag name="KSO_WM_UNIT_SUBTYPE" val="b"/>
  <p:tag name="KSO_WM_UNIT_TYPE" val="f"/>
</p:tagLst>
</file>

<file path=ppt/tags/tag78.xml><?xml version="1.0" encoding="utf-8"?>
<p:tagLst xmlns:a="http://schemas.openxmlformats.org/drawingml/2006/main" xmlns:r="http://schemas.openxmlformats.org/officeDocument/2006/relationships" xmlns:p="http://schemas.openxmlformats.org/presentationml/2006/main">
  <p:tag name="AS_UNIQUEID" val="19158"/>
  <p:tag name="KSO_WM_BEAUTIFY_FLAG" val="#wm#"/>
  <p:tag name="KSO_WM_TAG_VERSION" val="3.0"/>
  <p:tag name="KSO_WM_UNIT_COMPATIBLE" val="0"/>
  <p:tag name="KSO_WM_UNIT_DIAGRAM_ISNUMVISUAL" val="0"/>
  <p:tag name="KSO_WM_UNIT_DIAGRAM_ISREFERUNIT" val="0"/>
  <p:tag name="KSO_WM_UNIT_HIGHLIGHT" val="0"/>
  <p:tag name="KSO_WM_UNIT_ID" val="_1*i*15"/>
  <p:tag name="KSO_WM_UNIT_INDEX" val="15"/>
  <p:tag name="KSO_WM_UNIT_ISNUMDGMTITLE" val="0"/>
  <p:tag name="KSO_WM_UNIT_LAYERLEVEL" val="1"/>
  <p:tag name="KSO_WM_UNIT_NOCLEAR" val="0"/>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AS_UNIQUEID" val="19159"/>
  <p:tag name="KSO_WM_BEAUTIFY_FLAG" val="#wm#"/>
  <p:tag name="KSO_WM_TAG_VERSION" val="3.0"/>
  <p:tag name="KSO_WM_UNIT_COMPATIBLE" val="0"/>
  <p:tag name="KSO_WM_UNIT_DIAGRAM_ISNUMVISUAL" val="0"/>
  <p:tag name="KSO_WM_UNIT_DIAGRAM_ISREFERUNIT" val="0"/>
  <p:tag name="KSO_WM_UNIT_HIGHLIGHT" val="0"/>
  <p:tag name="KSO_WM_UNIT_ID" val="_1*i*14"/>
  <p:tag name="KSO_WM_UNIT_INDEX" val="14"/>
  <p:tag name="KSO_WM_UNIT_ISNUMDGMTITLE" val="0"/>
  <p:tag name="KSO_WM_UNIT_LAYERLEVEL" val="1"/>
  <p:tag name="KSO_WM_UNIT_NOCLEAR" val="0"/>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AS_UNIQUEID" val="19160"/>
  <p:tag name="KSO_WM_BEAUTIFY_FLAG" val="#wm#"/>
  <p:tag name="KSO_WM_TAG_VERSION" val="3.0"/>
  <p:tag name="KSO_WM_UNIT_COMPATIBLE" val="0"/>
  <p:tag name="KSO_WM_UNIT_DIAGRAM_ISNUMVISUAL" val="0"/>
  <p:tag name="KSO_WM_UNIT_DIAGRAM_ISREFERUNIT" val="0"/>
  <p:tag name="KSO_WM_UNIT_HIGHLIGHT" val="0"/>
  <p:tag name="KSO_WM_UNIT_ID" val="_1*i*13"/>
  <p:tag name="KSO_WM_UNIT_INDEX" val="13"/>
  <p:tag name="KSO_WM_UNIT_ISNUMDGMTITLE" val="0"/>
  <p:tag name="KSO_WM_UNIT_LAYERLEVEL" val="1"/>
  <p:tag name="KSO_WM_UNIT_NOCLEAR" val="0"/>
  <p:tag name="KSO_WM_UNIT_TYPE" val="i"/>
</p:tagLst>
</file>

<file path=ppt/tags/tag81.xml><?xml version="1.0" encoding="utf-8"?>
<p:tagLst xmlns:a="http://schemas.openxmlformats.org/drawingml/2006/main" xmlns:r="http://schemas.openxmlformats.org/officeDocument/2006/relationships" xmlns:p="http://schemas.openxmlformats.org/presentationml/2006/main">
  <p:tag name="AS_UNIQUEID" val="19161"/>
  <p:tag name="KSO_WM_BEAUTIFY_FLAG" val="#wm#"/>
  <p:tag name="KSO_WM_TAG_VERSION" val="3.0"/>
  <p:tag name="KSO_WM_UNIT_COMPATIBLE" val="0"/>
  <p:tag name="KSO_WM_UNIT_DIAGRAM_ISNUMVISUAL" val="0"/>
  <p:tag name="KSO_WM_UNIT_DIAGRAM_ISREFERUNIT" val="0"/>
  <p:tag name="KSO_WM_UNIT_HIGHLIGHT" val="0"/>
  <p:tag name="KSO_WM_UNIT_ID" val="_11*i*7"/>
  <p:tag name="KSO_WM_UNIT_INDEX" val="7"/>
  <p:tag name="KSO_WM_UNIT_ISNUMDGMTITLE" val="0"/>
  <p:tag name="KSO_WM_UNIT_LAYERLEVEL" val="1"/>
  <p:tag name="KSO_WM_UNIT_NOCLEAR" val="0"/>
  <p:tag name="KSO_WM_UNIT_TYPE" val="i"/>
</p:tagLst>
</file>

<file path=ppt/tags/tag82.xml><?xml version="1.0" encoding="utf-8"?>
<p:tagLst xmlns:a="http://schemas.openxmlformats.org/drawingml/2006/main" xmlns:r="http://schemas.openxmlformats.org/officeDocument/2006/relationships" xmlns:p="http://schemas.openxmlformats.org/presentationml/2006/main">
  <p:tag name="AS_UNIQUEID" val="19162"/>
  <p:tag name="KSO_WM_BEAUTIFY_FLAG" val="#wm#"/>
  <p:tag name="KSO_WM_TAG_VERSION" val="3.0"/>
  <p:tag name="KSO_WM_UNIT_COMPATIBLE" val="0"/>
  <p:tag name="KSO_WM_UNIT_DIAGRAM_ISNUMVISUAL" val="0"/>
  <p:tag name="KSO_WM_UNIT_DIAGRAM_ISREFERUNIT" val="0"/>
  <p:tag name="KSO_WM_UNIT_HIGHLIGHT" val="0"/>
  <p:tag name="KSO_WM_UNIT_ID" val="_11*i*8"/>
  <p:tag name="KSO_WM_UNIT_INDEX" val="8"/>
  <p:tag name="KSO_WM_UNIT_ISNUMDGMTITLE" val="0"/>
  <p:tag name="KSO_WM_UNIT_LAYERLEVEL" val="1"/>
  <p:tag name="KSO_WM_UNIT_NOCLEAR" val="0"/>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35969_1"/>
  <p:tag name="KSO_WM_SLIDE_INDEX" val="1"/>
  <p:tag name="KSO_WM_SLIDE_ITEM_CNT" val="0"/>
  <p:tag name="KSO_WM_SLIDE_LAYOUT" val="a_b_f"/>
  <p:tag name="KSO_WM_SLIDE_LAYOUT_CNT" val="1_1_2"/>
  <p:tag name="KSO_WM_SLIDE_SUBTYPE" val="pureTxt"/>
  <p:tag name="KSO_WM_SLIDE_THEME_ID" val="3331192"/>
  <p:tag name="KSO_WM_SLIDE_THEME_NAME" val="橘红教育教学中国风主题"/>
  <p:tag name="KSO_WM_SLIDE_TYPE" val="title"/>
  <p:tag name="KSO_WM_TAG_VERSION" val="3.0"/>
  <p:tag name="KSO_WM_TEMPLATE_CATEGORY" val="custom"/>
  <p:tag name="KSO_WM_TEMPLATE_COLOR_TYPE" val="0"/>
  <p:tag name="KSO_WM_TEMPLATE_INDEX" val="20235969"/>
  <p:tag name="KSO_WM_TEMPLATE_MASTER_TYPE" val="0"/>
  <p:tag name="KSO_WM_TEMPLATE_SUBCATEGORY" val="29"/>
  <p:tag name="KSO_WM_TEMPLATE_THUMBS_INDEX" val="1、9"/>
</p:tagLst>
</file>

<file path=ppt/tags/tag84.xml><?xml version="1.0" encoding="utf-8"?>
<p:tagLst xmlns:a="http://schemas.openxmlformats.org/drawingml/2006/main" xmlns:r="http://schemas.openxmlformats.org/officeDocument/2006/relationships" xmlns:p="http://schemas.openxmlformats.org/presentationml/2006/main">
  <p:tag name="AS_UNIQUEID" val="19760"/>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a*1"/>
  <p:tag name="KSO_WM_UNIT_INDEX" val="1"/>
  <p:tag name="KSO_WM_UNIT_ISCONTENTSTITLE" val="0"/>
  <p:tag name="KSO_WM_UNIT_ISNUMDGMTITLE" val="0"/>
  <p:tag name="KSO_WM_UNIT_LAYERLEVEL" val="1"/>
  <p:tag name="KSO_WM_UNIT_NOCLEAR" val="0"/>
  <p:tag name="KSO_WM_UNIT_PRESET_TEXT" val="单击此处&#10;添加文档标题"/>
  <p:tag name="KSO_WM_UNIT_TEXT_TYPE" val="1"/>
  <p:tag name="KSO_WM_UNIT_TYPE" val="a"/>
  <p:tag name="KSO_WM_UNIT_VALUE" val="14"/>
</p:tagLst>
</file>

<file path=ppt/tags/tag85.xml><?xml version="1.0" encoding="utf-8"?>
<p:tagLst xmlns:a="http://schemas.openxmlformats.org/drawingml/2006/main" xmlns:r="http://schemas.openxmlformats.org/officeDocument/2006/relationships" xmlns:p="http://schemas.openxmlformats.org/presentationml/2006/main">
  <p:tag name="AS_UNIQUEID" val="19761"/>
  <p:tag name="KSO_WM_BEAUTIFY_FLAG" val="#wm#"/>
  <p:tag name="KSO_WM_TAG_VERSION" val="3.0"/>
  <p:tag name="KSO_WM_TEMPLATE_CATEGORY" val="custom"/>
  <p:tag name="KSO_WM_TEMPLATE_INDEX" val="20235969"/>
  <p:tag name="KSO_WM_UNIT_COMPATIBLE" val="0"/>
  <p:tag name="KSO_WM_UNIT_DIAGRAM_ISNUMVISUAL" val="0"/>
  <p:tag name="KSO_WM_UNIT_DIAGRAM_ISREFERUNIT" val="0"/>
  <p:tag name="KSO_WM_UNIT_HIGHLIGHT" val="0"/>
  <p:tag name="KSO_WM_UNIT_ID" val="custom2023596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TYPE" val="1"/>
  <p:tag name="KSO_WM_UNIT_TYPE" val="b"/>
  <p:tag name="KSO_WM_UNIT_VALUE" val="38"/>
</p:tagLst>
</file>

<file path=ppt/tags/tag86.xml><?xml version="1.0" encoding="utf-8"?>
<p:tagLst xmlns:a="http://schemas.openxmlformats.org/drawingml/2006/main" xmlns:r="http://schemas.openxmlformats.org/officeDocument/2006/relationships" xmlns:p="http://schemas.openxmlformats.org/presentationml/2006/main">
  <p:tag name="AS_UNIQUEID" val="19763"/>
</p:tagLst>
</file>

<file path=ppt/tags/tag87.xml><?xml version="1.0" encoding="utf-8"?>
<p:tagLst xmlns:a="http://schemas.openxmlformats.org/drawingml/2006/main" xmlns:r="http://schemas.openxmlformats.org/officeDocument/2006/relationships" xmlns:p="http://schemas.openxmlformats.org/presentationml/2006/main">
  <p:tag name="AS_UNIQUEID" val="19764"/>
</p:tagLst>
</file>

<file path=ppt/tags/tag88.xml><?xml version="1.0" encoding="utf-8"?>
<p:tagLst xmlns:a="http://schemas.openxmlformats.org/drawingml/2006/main" xmlns:r="http://schemas.openxmlformats.org/officeDocument/2006/relationships" xmlns:p="http://schemas.openxmlformats.org/presentationml/2006/main">
  <p:tag name="AS_UNIQUEID" val="19765"/>
</p:tagLst>
</file>

<file path=ppt/tags/tag89.xml><?xml version="1.0" encoding="utf-8"?>
<p:tagLst xmlns:a="http://schemas.openxmlformats.org/drawingml/2006/main" xmlns:r="http://schemas.openxmlformats.org/officeDocument/2006/relationships" xmlns:p="http://schemas.openxmlformats.org/presentationml/2006/main">
  <p:tag name="AS_UNIQUEID" val="1977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AS_UNIQUEID" val="19772"/>
  <p:tag name="KSO_WM_BEAUTIFY_FLAG" val="#wm#"/>
  <p:tag name="KSO_WM_TAG_VERSION" val="3.0"/>
  <p:tag name="KSO_WM_UNIT_COMPATIBLE" val="0"/>
  <p:tag name="KSO_WM_UNIT_DIAGRAM_ISNUMVISUAL" val="0"/>
  <p:tag name="KSO_WM_UNIT_DIAGRAM_ISREFERUNIT" val="0"/>
  <p:tag name="KSO_WM_UNIT_HIGHLIGHT" val="0"/>
  <p:tag name="KSO_WM_UNIT_ID" val="_11*i*4"/>
  <p:tag name="KSO_WM_UNIT_INDEX" val="4"/>
  <p:tag name="KSO_WM_UNIT_ISNUMDGMTITLE" val="0"/>
  <p:tag name="KSO_WM_UNIT_LAYERLEVEL" val="1"/>
  <p:tag name="KSO_WM_UNIT_NOCLEAR" val="0"/>
  <p:tag name="KSO_WM_UNIT_TYPE" val="i"/>
</p:tagLst>
</file>

<file path=ppt/tags/tag91.xml><?xml version="1.0" encoding="utf-8"?>
<p:tagLst xmlns:a="http://schemas.openxmlformats.org/drawingml/2006/main" xmlns:r="http://schemas.openxmlformats.org/officeDocument/2006/relationships" xmlns:p="http://schemas.openxmlformats.org/presentationml/2006/main">
  <p:tag name="AS_UNIQUEID" val="19775"/>
</p:tagLst>
</file>

<file path=ppt/tags/tag92.xml><?xml version="1.0" encoding="utf-8"?>
<p:tagLst xmlns:a="http://schemas.openxmlformats.org/drawingml/2006/main" xmlns:r="http://schemas.openxmlformats.org/officeDocument/2006/relationships" xmlns:p="http://schemas.openxmlformats.org/presentationml/2006/main">
  <p:tag name="AS_UNIQUEID" val="19781"/>
</p:tagLst>
</file>

<file path=ppt/tags/tag93.xml><?xml version="1.0" encoding="utf-8"?>
<p:tagLst xmlns:a="http://schemas.openxmlformats.org/drawingml/2006/main" xmlns:r="http://schemas.openxmlformats.org/officeDocument/2006/relationships" xmlns:p="http://schemas.openxmlformats.org/presentationml/2006/main">
  <p:tag name="AS_UNIQUEID" val="19781"/>
</p:tagLst>
</file>

<file path=ppt/tags/tag94.xml><?xml version="1.0" encoding="utf-8"?>
<p:tagLst xmlns:a="http://schemas.openxmlformats.org/drawingml/2006/main" xmlns:r="http://schemas.openxmlformats.org/officeDocument/2006/relationships" xmlns:p="http://schemas.openxmlformats.org/presentationml/2006/main">
  <p:tag name="AS_UNIQUEID" val="19775"/>
</p:tagLst>
</file>

<file path=ppt/tags/tag95.xml><?xml version="1.0" encoding="utf-8"?>
<p:tagLst xmlns:a="http://schemas.openxmlformats.org/drawingml/2006/main" xmlns:r="http://schemas.openxmlformats.org/officeDocument/2006/relationships" xmlns:p="http://schemas.openxmlformats.org/presentationml/2006/main">
  <p:tag name="AS_UNIQUEID" val="19781"/>
</p:tagLst>
</file>

<file path=ppt/tags/tag96.xml><?xml version="1.0" encoding="utf-8"?>
<p:tagLst xmlns:a="http://schemas.openxmlformats.org/drawingml/2006/main" xmlns:r="http://schemas.openxmlformats.org/officeDocument/2006/relationships" xmlns:p="http://schemas.openxmlformats.org/presentationml/2006/main">
  <p:tag name="AS_UNIQUEID" val="19775"/>
</p:tagLst>
</file>

<file path=ppt/tags/tag97.xml><?xml version="1.0" encoding="utf-8"?>
<p:tagLst xmlns:a="http://schemas.openxmlformats.org/drawingml/2006/main" xmlns:r="http://schemas.openxmlformats.org/officeDocument/2006/relationships" xmlns:p="http://schemas.openxmlformats.org/presentationml/2006/main">
  <p:tag name="AS_UNIQUEID" val="19773"/>
</p:tagLst>
</file>

<file path=ppt/tags/tag98.xml><?xml version="1.0" encoding="utf-8"?>
<p:tagLst xmlns:a="http://schemas.openxmlformats.org/drawingml/2006/main" xmlns:r="http://schemas.openxmlformats.org/officeDocument/2006/relationships" xmlns:p="http://schemas.openxmlformats.org/presentationml/2006/main">
  <p:tag name="AS_UNIQUEID" val="19781"/>
</p:tagLst>
</file>

<file path=ppt/tags/tag99.xml><?xml version="1.0" encoding="utf-8"?>
<p:tagLst xmlns:a="http://schemas.openxmlformats.org/drawingml/2006/main" xmlns:r="http://schemas.openxmlformats.org/officeDocument/2006/relationships" xmlns:p="http://schemas.openxmlformats.org/presentationml/2006/main">
  <p:tag name="AS_UNIQUEID" val="19774"/>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TotalTime>
  <Words>4528</Words>
  <Application>Microsoft Office PowerPoint</Application>
  <PresentationFormat>宽屏</PresentationFormat>
  <Paragraphs>296</Paragraphs>
  <Slides>29</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汉仪书宋二简</vt:lpstr>
      <vt:lpstr>黑体</vt:lpstr>
      <vt:lpstr>华文楷体</vt:lpstr>
      <vt:lpstr>华文新魏</vt:lpstr>
      <vt:lpstr>华文行楷</vt:lpstr>
      <vt:lpstr>华文中宋</vt:lpstr>
      <vt:lpstr>楷体</vt:lpstr>
      <vt:lpstr>思源黑体 CN Regular</vt:lpstr>
      <vt:lpstr>思源宋体 CN Heavy</vt:lpstr>
      <vt:lpstr>宋体</vt:lpstr>
      <vt:lpstr>微软雅黑</vt:lpstr>
      <vt:lpstr>Arial</vt:lpstr>
      <vt:lpstr>Calibri</vt:lpstr>
      <vt:lpstr>Times New Roman</vt:lpstr>
      <vt:lpstr>Wingdings</vt:lpstr>
      <vt:lpstr>WPS</vt:lpstr>
      <vt:lpstr>PowerPoint 演示文稿</vt:lpstr>
      <vt:lpstr>PowerPoint 演示文稿</vt:lpstr>
      <vt:lpstr>第三单元：勇担社会责任</vt:lpstr>
      <vt:lpstr>PowerPoint 演示文稿</vt:lpstr>
      <vt:lpstr>自主梳理并讲解思维导图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HY</dc:creator>
  <cp:lastModifiedBy>chunqiang jiang</cp:lastModifiedBy>
  <cp:revision>173</cp:revision>
  <dcterms:created xsi:type="dcterms:W3CDTF">2019-06-19T02:08:00Z</dcterms:created>
  <dcterms:modified xsi:type="dcterms:W3CDTF">2026-01-13T08:43:33Z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F4979D0EE82E441FB6A8D25B5620B34A_13</vt:lpwstr>
  </property>
</Properties>
</file>